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4"/>
  </p:sldMasterIdLst>
  <p:notesMasterIdLst>
    <p:notesMasterId r:id="rId18"/>
  </p:notesMasterIdLst>
  <p:sldIdLst>
    <p:sldId id="256" r:id="rId5"/>
    <p:sldId id="287" r:id="rId6"/>
    <p:sldId id="258" r:id="rId7"/>
    <p:sldId id="267" r:id="rId8"/>
    <p:sldId id="286" r:id="rId9"/>
    <p:sldId id="276" r:id="rId10"/>
    <p:sldId id="285" r:id="rId11"/>
    <p:sldId id="280" r:id="rId12"/>
    <p:sldId id="281" r:id="rId13"/>
    <p:sldId id="288" r:id="rId14"/>
    <p:sldId id="262" r:id="rId15"/>
    <p:sldId id="28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489"/>
    <a:srgbClr val="F4E7BE"/>
    <a:srgbClr val="F1E1AD"/>
    <a:srgbClr val="EAD286"/>
    <a:srgbClr val="ED7D31"/>
    <a:srgbClr val="E7CC75"/>
    <a:srgbClr val="E5C767"/>
    <a:srgbClr val="CEC7AD"/>
    <a:srgbClr val="3F9AAF"/>
    <a:srgbClr val="419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FB49F-A096-2000-8106-575A4AFBDEB4}" v="150" dt="2021-03-15T12:05:38.520"/>
    <p1510:client id="{20AF28FF-2118-473B-AB1F-729F4C87AF03}" v="1" dt="2021-03-14T18:33:26.804"/>
    <p1510:client id="{22E70473-9AFC-6575-D425-FE151C760C17}" v="3" dt="2021-03-14T18:37:18.057"/>
    <p1510:client id="{3FC8D7A1-A969-48BA-9B4F-CEEF123AF954}" v="55" dt="2021-03-15T15:42:03.530"/>
    <p1510:client id="{657CB6BB-BDBC-4080-B577-45C3437B5140}" v="33" dt="2021-03-15T15:59:03.277"/>
    <p1510:client id="{74295825-5675-40A1-8990-2D345CD6AD87}" v="6" dt="2021-03-14T18:09:56.457"/>
    <p1510:client id="{7548FE2A-80F2-152F-06E1-2892D4ADD211}" v="2" dt="2021-03-14T21:47:57.684"/>
    <p1510:client id="{8118F00E-A173-43A5-BB15-2E1226B47100}" v="309" dt="2021-03-14T23:44:09.900"/>
    <p1510:client id="{918E88CA-276E-2D68-0405-823F11CE62C2}" v="310" dt="2021-03-15T12:39:22.465"/>
    <p1510:client id="{96B63EC7-85A8-43E2-95FA-62650028A0D1}" v="2884" dt="2021-03-15T16:04:55.850"/>
    <p1510:client id="{99DD403D-1D9E-40D5-B965-B957A1FA76E4}" v="1" dt="2021-03-15T11:49:39.499"/>
    <p1510:client id="{9A6C4D51-D37E-4253-9A0E-61CAA22C5655}" v="7" dt="2021-03-14T18:31:03.683"/>
    <p1510:client id="{9B82B49F-5036-2000-8106-5852A6E32FC7}" v="47" dt="2021-03-15T13:29:46.648"/>
    <p1510:client id="{B8E275D3-E6DF-4ADC-A308-7AB4F02021DF}" v="350" dt="2021-03-15T17:50:45.366"/>
    <p1510:client id="{D64686FE-1220-4716-AC6F-DB8190BD3508}" v="46" dt="2021-03-15T15:45:11.029"/>
    <p1510:client id="{FB13CC11-F318-41E7-A49A-062F9CCD81F7}" v="281" dt="2021-03-15T15:24:45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tasiia Tagiltseva" userId="S::m20200041@novaims.unl.pt::181f07b4-193e-459c-a9f9-194f5af09ea3" providerId="AD" clId="Web-{3FC8D7A1-A969-48BA-9B4F-CEEF123AF954}"/>
    <pc:docChg chg="addSld delSld modSld">
      <pc:chgData name="Anastasiia Tagiltseva" userId="S::m20200041@novaims.unl.pt::181f07b4-193e-459c-a9f9-194f5af09ea3" providerId="AD" clId="Web-{3FC8D7A1-A969-48BA-9B4F-CEEF123AF954}" dt="2021-03-15T15:42:03.530" v="48" actId="14100"/>
      <pc:docMkLst>
        <pc:docMk/>
      </pc:docMkLst>
      <pc:sldChg chg="addSp delSp modSp">
        <pc:chgData name="Anastasiia Tagiltseva" userId="S::m20200041@novaims.unl.pt::181f07b4-193e-459c-a9f9-194f5af09ea3" providerId="AD" clId="Web-{3FC8D7A1-A969-48BA-9B4F-CEEF123AF954}" dt="2021-03-15T15:42:03.530" v="48" actId="14100"/>
        <pc:sldMkLst>
          <pc:docMk/>
          <pc:sldMk cId="4076301829" sldId="281"/>
        </pc:sldMkLst>
        <pc:spChg chg="del">
          <ac:chgData name="Anastasiia Tagiltseva" userId="S::m20200041@novaims.unl.pt::181f07b4-193e-459c-a9f9-194f5af09ea3" providerId="AD" clId="Web-{3FC8D7A1-A969-48BA-9B4F-CEEF123AF954}" dt="2021-03-15T15:38:27.462" v="6"/>
          <ac:spMkLst>
            <pc:docMk/>
            <pc:sldMk cId="4076301829" sldId="281"/>
            <ac:spMk id="3" creationId="{BCB284BD-2A6A-4629-A4DD-ECFB4A4FB2BF}"/>
          </ac:spMkLst>
        </pc:spChg>
        <pc:spChg chg="del">
          <ac:chgData name="Anastasiia Tagiltseva" userId="S::m20200041@novaims.unl.pt::181f07b4-193e-459c-a9f9-194f5af09ea3" providerId="AD" clId="Web-{3FC8D7A1-A969-48BA-9B4F-CEEF123AF954}" dt="2021-03-15T15:38:25.774" v="5"/>
          <ac:spMkLst>
            <pc:docMk/>
            <pc:sldMk cId="4076301829" sldId="281"/>
            <ac:spMk id="4" creationId="{8327BEC9-ACD9-4F43-A62B-C1E3C2913B92}"/>
          </ac:spMkLst>
        </pc:spChg>
        <pc:spChg chg="del mod">
          <ac:chgData name="Anastasiia Tagiltseva" userId="S::m20200041@novaims.unl.pt::181f07b4-193e-459c-a9f9-194f5af09ea3" providerId="AD" clId="Web-{3FC8D7A1-A969-48BA-9B4F-CEEF123AF954}" dt="2021-03-15T15:38:39.556" v="12"/>
          <ac:spMkLst>
            <pc:docMk/>
            <pc:sldMk cId="4076301829" sldId="281"/>
            <ac:spMk id="8" creationId="{D2849E8C-B490-4E33-81EB-386EA70C7A3F}"/>
          </ac:spMkLst>
        </pc:spChg>
        <pc:spChg chg="del">
          <ac:chgData name="Anastasiia Tagiltseva" userId="S::m20200041@novaims.unl.pt::181f07b4-193e-459c-a9f9-194f5af09ea3" providerId="AD" clId="Web-{3FC8D7A1-A969-48BA-9B4F-CEEF123AF954}" dt="2021-03-15T15:38:30.946" v="8"/>
          <ac:spMkLst>
            <pc:docMk/>
            <pc:sldMk cId="4076301829" sldId="281"/>
            <ac:spMk id="9" creationId="{7E68B2A3-0A93-48CE-90BF-4F24B77E5CC9}"/>
          </ac:spMkLst>
        </pc:spChg>
        <pc:spChg chg="del mod">
          <ac:chgData name="Anastasiia Tagiltseva" userId="S::m20200041@novaims.unl.pt::181f07b4-193e-459c-a9f9-194f5af09ea3" providerId="AD" clId="Web-{3FC8D7A1-A969-48BA-9B4F-CEEF123AF954}" dt="2021-03-15T15:38:34.227" v="10"/>
          <ac:spMkLst>
            <pc:docMk/>
            <pc:sldMk cId="4076301829" sldId="281"/>
            <ac:spMk id="10" creationId="{87E9D5E1-F928-47AC-B15D-53B513E750FD}"/>
          </ac:spMkLst>
        </pc:spChg>
        <pc:spChg chg="del">
          <ac:chgData name="Anastasiia Tagiltseva" userId="S::m20200041@novaims.unl.pt::181f07b4-193e-459c-a9f9-194f5af09ea3" providerId="AD" clId="Web-{3FC8D7A1-A969-48BA-9B4F-CEEF123AF954}" dt="2021-03-15T15:38:28.883" v="7"/>
          <ac:spMkLst>
            <pc:docMk/>
            <pc:sldMk cId="4076301829" sldId="281"/>
            <ac:spMk id="11" creationId="{9BC28CA5-DB0E-40B9-BEF6-D484FEC87E9F}"/>
          </ac:spMkLst>
        </pc:spChg>
        <pc:spChg chg="add mod">
          <ac:chgData name="Anastasiia Tagiltseva" userId="S::m20200041@novaims.unl.pt::181f07b4-193e-459c-a9f9-194f5af09ea3" providerId="AD" clId="Web-{3FC8D7A1-A969-48BA-9B4F-CEEF123AF954}" dt="2021-03-15T15:41:39.201" v="45" actId="14100"/>
          <ac:spMkLst>
            <pc:docMk/>
            <pc:sldMk cId="4076301829" sldId="281"/>
            <ac:spMk id="12" creationId="{5DF185C7-4BAF-4284-B49E-E9CE0A348100}"/>
          </ac:spMkLst>
        </pc:spChg>
        <pc:picChg chg="add mod">
          <ac:chgData name="Anastasiia Tagiltseva" userId="S::m20200041@novaims.unl.pt::181f07b4-193e-459c-a9f9-194f5af09ea3" providerId="AD" clId="Web-{3FC8D7A1-A969-48BA-9B4F-CEEF123AF954}" dt="2021-03-15T15:41:57.108" v="47" actId="14100"/>
          <ac:picMkLst>
            <pc:docMk/>
            <pc:sldMk cId="4076301829" sldId="281"/>
            <ac:picMk id="2" creationId="{B5C0AFB5-E0D3-4D9A-BC83-0243B97585B1}"/>
          </ac:picMkLst>
        </pc:picChg>
        <pc:picChg chg="add mod">
          <ac:chgData name="Anastasiia Tagiltseva" userId="S::m20200041@novaims.unl.pt::181f07b4-193e-459c-a9f9-194f5af09ea3" providerId="AD" clId="Web-{3FC8D7A1-A969-48BA-9B4F-CEEF123AF954}" dt="2021-03-15T15:42:03.530" v="48" actId="14100"/>
          <ac:picMkLst>
            <pc:docMk/>
            <pc:sldMk cId="4076301829" sldId="281"/>
            <ac:picMk id="6" creationId="{6F74082E-4B31-4960-8EF0-9BDCEA0376C3}"/>
          </ac:picMkLst>
        </pc:picChg>
      </pc:sldChg>
      <pc:sldChg chg="addSp delSp modSp del">
        <pc:chgData name="Anastasiia Tagiltseva" userId="S::m20200041@novaims.unl.pt::181f07b4-193e-459c-a9f9-194f5af09ea3" providerId="AD" clId="Web-{3FC8D7A1-A969-48BA-9B4F-CEEF123AF954}" dt="2021-03-15T15:39:25.760" v="28"/>
        <pc:sldMkLst>
          <pc:docMk/>
          <pc:sldMk cId="2665154570" sldId="284"/>
        </pc:sldMkLst>
        <pc:spChg chg="del">
          <ac:chgData name="Anastasiia Tagiltseva" userId="S::m20200041@novaims.unl.pt::181f07b4-193e-459c-a9f9-194f5af09ea3" providerId="AD" clId="Web-{3FC8D7A1-A969-48BA-9B4F-CEEF123AF954}" dt="2021-03-15T15:39:21.369" v="26"/>
          <ac:spMkLst>
            <pc:docMk/>
            <pc:sldMk cId="2665154570" sldId="284"/>
            <ac:spMk id="8" creationId="{E0385527-AF6B-4B05-9E3D-5A0C5B785872}"/>
          </ac:spMkLst>
        </pc:spChg>
        <pc:picChg chg="add del">
          <ac:chgData name="Anastasiia Tagiltseva" userId="S::m20200041@novaims.unl.pt::181f07b4-193e-459c-a9f9-194f5af09ea3" providerId="AD" clId="Web-{3FC8D7A1-A969-48BA-9B4F-CEEF123AF954}" dt="2021-03-15T15:38:06.602" v="3"/>
          <ac:picMkLst>
            <pc:docMk/>
            <pc:sldMk cId="2665154570" sldId="284"/>
            <ac:picMk id="3" creationId="{ED74B2FB-FEA2-4AA9-AE82-922D48FB154F}"/>
          </ac:picMkLst>
        </pc:picChg>
        <pc:picChg chg="del">
          <ac:chgData name="Anastasiia Tagiltseva" userId="S::m20200041@novaims.unl.pt::181f07b4-193e-459c-a9f9-194f5af09ea3" providerId="AD" clId="Web-{3FC8D7A1-A969-48BA-9B4F-CEEF123AF954}" dt="2021-03-15T15:38:43.243" v="13"/>
          <ac:picMkLst>
            <pc:docMk/>
            <pc:sldMk cId="2665154570" sldId="284"/>
            <ac:picMk id="14" creationId="{0FDFDE8E-C366-4B9A-BF1F-4085768994F3}"/>
          </ac:picMkLst>
        </pc:picChg>
        <pc:picChg chg="del mod">
          <ac:chgData name="Anastasiia Tagiltseva" userId="S::m20200041@novaims.unl.pt::181f07b4-193e-459c-a9f9-194f5af09ea3" providerId="AD" clId="Web-{3FC8D7A1-A969-48BA-9B4F-CEEF123AF954}" dt="2021-03-15T15:38:53.931" v="16"/>
          <ac:picMkLst>
            <pc:docMk/>
            <pc:sldMk cId="2665154570" sldId="284"/>
            <ac:picMk id="15" creationId="{AC9D645E-181F-4338-94FF-70EE5E3004E8}"/>
          </ac:picMkLst>
        </pc:picChg>
        <pc:picChg chg="del">
          <ac:chgData name="Anastasiia Tagiltseva" userId="S::m20200041@novaims.unl.pt::181f07b4-193e-459c-a9f9-194f5af09ea3" providerId="AD" clId="Web-{3FC8D7A1-A969-48BA-9B4F-CEEF123AF954}" dt="2021-03-15T15:37:46.273" v="0"/>
          <ac:picMkLst>
            <pc:docMk/>
            <pc:sldMk cId="2665154570" sldId="284"/>
            <ac:picMk id="24" creationId="{816BBFA5-18D4-4F26-A11F-B32647A4164E}"/>
          </ac:picMkLst>
        </pc:picChg>
      </pc:sldChg>
      <pc:sldChg chg="add replId">
        <pc:chgData name="Anastasiia Tagiltseva" userId="S::m20200041@novaims.unl.pt::181f07b4-193e-459c-a9f9-194f5af09ea3" providerId="AD" clId="Web-{3FC8D7A1-A969-48BA-9B4F-CEEF123AF954}" dt="2021-03-15T15:38:15.196" v="4"/>
        <pc:sldMkLst>
          <pc:docMk/>
          <pc:sldMk cId="247953805" sldId="288"/>
        </pc:sldMkLst>
      </pc:sldChg>
    </pc:docChg>
  </pc:docChgLst>
  <pc:docChgLst>
    <pc:chgData name="Doyun Shin" userId="S::m20200565@novaims.unl.pt::2f88e4df-24f5-4c05-9085-7cb1f4f0f6e8" providerId="AD" clId="Web-{918E88CA-276E-2D68-0405-823F11CE62C2}"/>
    <pc:docChg chg="addSld delSld modSld">
      <pc:chgData name="Doyun Shin" userId="S::m20200565@novaims.unl.pt::2f88e4df-24f5-4c05-9085-7cb1f4f0f6e8" providerId="AD" clId="Web-{918E88CA-276E-2D68-0405-823F11CE62C2}" dt="2021-03-15T12:39:22.465" v="206"/>
      <pc:docMkLst>
        <pc:docMk/>
      </pc:docMkLst>
      <pc:sldChg chg="modSp">
        <pc:chgData name="Doyun Shin" userId="S::m20200565@novaims.unl.pt::2f88e4df-24f5-4c05-9085-7cb1f4f0f6e8" providerId="AD" clId="Web-{918E88CA-276E-2D68-0405-823F11CE62C2}" dt="2021-03-15T12:08:09.186" v="15" actId="20577"/>
        <pc:sldMkLst>
          <pc:docMk/>
          <pc:sldMk cId="4090782981" sldId="258"/>
        </pc:sldMkLst>
        <pc:spChg chg="mod">
          <ac:chgData name="Doyun Shin" userId="S::m20200565@novaims.unl.pt::2f88e4df-24f5-4c05-9085-7cb1f4f0f6e8" providerId="AD" clId="Web-{918E88CA-276E-2D68-0405-823F11CE62C2}" dt="2021-03-15T12:08:09.186" v="15" actId="20577"/>
          <ac:spMkLst>
            <pc:docMk/>
            <pc:sldMk cId="4090782981" sldId="258"/>
            <ac:spMk id="3" creationId="{E656B266-B77F-42A8-A0DD-B5729E54CD04}"/>
          </ac:spMkLst>
        </pc:spChg>
      </pc:sldChg>
      <pc:sldChg chg="modSp">
        <pc:chgData name="Doyun Shin" userId="S::m20200565@novaims.unl.pt::2f88e4df-24f5-4c05-9085-7cb1f4f0f6e8" providerId="AD" clId="Web-{918E88CA-276E-2D68-0405-823F11CE62C2}" dt="2021-03-15T12:29:08.997" v="193" actId="1076"/>
        <pc:sldMkLst>
          <pc:docMk/>
          <pc:sldMk cId="972247269" sldId="262"/>
        </pc:sldMkLst>
        <pc:picChg chg="mod">
          <ac:chgData name="Doyun Shin" userId="S::m20200565@novaims.unl.pt::2f88e4df-24f5-4c05-9085-7cb1f4f0f6e8" providerId="AD" clId="Web-{918E88CA-276E-2D68-0405-823F11CE62C2}" dt="2021-03-15T12:29:08.997" v="193" actId="1076"/>
          <ac:picMkLst>
            <pc:docMk/>
            <pc:sldMk cId="972247269" sldId="262"/>
            <ac:picMk id="2050" creationId="{35869FF2-B2F6-47BF-A2C7-D92D3D6F9139}"/>
          </ac:picMkLst>
        </pc:picChg>
      </pc:sldChg>
      <pc:sldChg chg="addSp delSp modSp">
        <pc:chgData name="Doyun Shin" userId="S::m20200565@novaims.unl.pt::2f88e4df-24f5-4c05-9085-7cb1f4f0f6e8" providerId="AD" clId="Web-{918E88CA-276E-2D68-0405-823F11CE62C2}" dt="2021-03-15T12:39:16.949" v="204" actId="1076"/>
        <pc:sldMkLst>
          <pc:docMk/>
          <pc:sldMk cId="802617749" sldId="276"/>
        </pc:sldMkLst>
        <pc:spChg chg="mod">
          <ac:chgData name="Doyun Shin" userId="S::m20200565@novaims.unl.pt::2f88e4df-24f5-4c05-9085-7cb1f4f0f6e8" providerId="AD" clId="Web-{918E88CA-276E-2D68-0405-823F11CE62C2}" dt="2021-03-15T12:25:33.086" v="168" actId="14100"/>
          <ac:spMkLst>
            <pc:docMk/>
            <pc:sldMk cId="802617749" sldId="276"/>
            <ac:spMk id="5" creationId="{86DF4493-1CE4-4501-9D91-1B897E9AE68F}"/>
          </ac:spMkLst>
        </pc:spChg>
        <pc:graphicFrameChg chg="del">
          <ac:chgData name="Doyun Shin" userId="S::m20200565@novaims.unl.pt::2f88e4df-24f5-4c05-9085-7cb1f4f0f6e8" providerId="AD" clId="Web-{918E88CA-276E-2D68-0405-823F11CE62C2}" dt="2021-03-15T12:26:26.525" v="171"/>
          <ac:graphicFrameMkLst>
            <pc:docMk/>
            <pc:sldMk cId="802617749" sldId="276"/>
            <ac:graphicFrameMk id="7" creationId="{BAEBF6A5-EB54-4721-A8B4-6F5EE359B1FD}"/>
          </ac:graphicFrameMkLst>
        </pc:graphicFrameChg>
        <pc:graphicFrameChg chg="mod">
          <ac:chgData name="Doyun Shin" userId="S::m20200565@novaims.unl.pt::2f88e4df-24f5-4c05-9085-7cb1f4f0f6e8" providerId="AD" clId="Web-{918E88CA-276E-2D68-0405-823F11CE62C2}" dt="2021-03-15T12:39:14.090" v="203" actId="1076"/>
          <ac:graphicFrameMkLst>
            <pc:docMk/>
            <pc:sldMk cId="802617749" sldId="276"/>
            <ac:graphicFrameMk id="9" creationId="{2C1DCAB9-31B9-4D79-B3E9-AD8D571877AE}"/>
          </ac:graphicFrameMkLst>
        </pc:graphicFrameChg>
        <pc:graphicFrameChg chg="add mod">
          <ac:chgData name="Doyun Shin" userId="S::m20200565@novaims.unl.pt::2f88e4df-24f5-4c05-9085-7cb1f4f0f6e8" providerId="AD" clId="Web-{918E88CA-276E-2D68-0405-823F11CE62C2}" dt="2021-03-15T12:39:12.762" v="202" actId="1076"/>
          <ac:graphicFrameMkLst>
            <pc:docMk/>
            <pc:sldMk cId="802617749" sldId="276"/>
            <ac:graphicFrameMk id="10" creationId="{ECD5A643-C117-4101-A20F-A305E346CE8D}"/>
          </ac:graphicFrameMkLst>
        </pc:graphicFrameChg>
        <pc:graphicFrameChg chg="add mod">
          <ac:chgData name="Doyun Shin" userId="S::m20200565@novaims.unl.pt::2f88e4df-24f5-4c05-9085-7cb1f4f0f6e8" providerId="AD" clId="Web-{918E88CA-276E-2D68-0405-823F11CE62C2}" dt="2021-03-15T12:39:16.949" v="204" actId="1076"/>
          <ac:graphicFrameMkLst>
            <pc:docMk/>
            <pc:sldMk cId="802617749" sldId="276"/>
            <ac:graphicFrameMk id="11" creationId="{EAC6F2CE-D22B-4379-82B4-1A9340FC2D67}"/>
          </ac:graphicFrameMkLst>
        </pc:graphicFrameChg>
        <pc:graphicFrameChg chg="del">
          <ac:chgData name="Doyun Shin" userId="S::m20200565@novaims.unl.pt::2f88e4df-24f5-4c05-9085-7cb1f4f0f6e8" providerId="AD" clId="Web-{918E88CA-276E-2D68-0405-823F11CE62C2}" dt="2021-03-15T12:26:29.275" v="173"/>
          <ac:graphicFrameMkLst>
            <pc:docMk/>
            <pc:sldMk cId="802617749" sldId="276"/>
            <ac:graphicFrameMk id="12" creationId="{3F145D36-6B63-4855-BA27-046252659EA7}"/>
          </ac:graphicFrameMkLst>
        </pc:graphicFrameChg>
        <pc:picChg chg="mod">
          <ac:chgData name="Doyun Shin" userId="S::m20200565@novaims.unl.pt::2f88e4df-24f5-4c05-9085-7cb1f4f0f6e8" providerId="AD" clId="Web-{918E88CA-276E-2D68-0405-823F11CE62C2}" dt="2021-03-15T12:25:31.570" v="167" actId="14100"/>
          <ac:picMkLst>
            <pc:docMk/>
            <pc:sldMk cId="802617749" sldId="276"/>
            <ac:picMk id="4" creationId="{22B94596-4E2B-49F5-AD3A-CD8F86863FCB}"/>
          </ac:picMkLst>
        </pc:picChg>
        <pc:picChg chg="mod">
          <ac:chgData name="Doyun Shin" userId="S::m20200565@novaims.unl.pt::2f88e4df-24f5-4c05-9085-7cb1f4f0f6e8" providerId="AD" clId="Web-{918E88CA-276E-2D68-0405-823F11CE62C2}" dt="2021-03-15T12:27:11.776" v="179" actId="14100"/>
          <ac:picMkLst>
            <pc:docMk/>
            <pc:sldMk cId="802617749" sldId="276"/>
            <ac:picMk id="17" creationId="{B61559CA-AD30-4FE9-9D9C-71AA860A2178}"/>
          </ac:picMkLst>
        </pc:picChg>
      </pc:sldChg>
      <pc:sldChg chg="addSp delSp modSp">
        <pc:chgData name="Doyun Shin" userId="S::m20200565@novaims.unl.pt::2f88e4df-24f5-4c05-9085-7cb1f4f0f6e8" providerId="AD" clId="Web-{918E88CA-276E-2D68-0405-823F11CE62C2}" dt="2021-03-15T12:23:30.802" v="163" actId="1076"/>
        <pc:sldMkLst>
          <pc:docMk/>
          <pc:sldMk cId="540355198" sldId="282"/>
        </pc:sldMkLst>
        <pc:spChg chg="add del mod">
          <ac:chgData name="Doyun Shin" userId="S::m20200565@novaims.unl.pt::2f88e4df-24f5-4c05-9085-7cb1f4f0f6e8" providerId="AD" clId="Web-{918E88CA-276E-2D68-0405-823F11CE62C2}" dt="2021-03-15T12:11:12.769" v="30"/>
          <ac:spMkLst>
            <pc:docMk/>
            <pc:sldMk cId="540355198" sldId="282"/>
            <ac:spMk id="2" creationId="{B766DFBA-DBF9-4624-B871-F31AA21C7FB2}"/>
          </ac:spMkLst>
        </pc:spChg>
        <pc:spChg chg="add mod">
          <ac:chgData name="Doyun Shin" userId="S::m20200565@novaims.unl.pt::2f88e4df-24f5-4c05-9085-7cb1f4f0f6e8" providerId="AD" clId="Web-{918E88CA-276E-2D68-0405-823F11CE62C2}" dt="2021-03-15T12:12:57.896" v="78" actId="1076"/>
          <ac:spMkLst>
            <pc:docMk/>
            <pc:sldMk cId="540355198" sldId="282"/>
            <ac:spMk id="3" creationId="{9F52E36F-B92A-434C-B7A0-E94A45B111D8}"/>
          </ac:spMkLst>
        </pc:spChg>
        <pc:spChg chg="add mod">
          <ac:chgData name="Doyun Shin" userId="S::m20200565@novaims.unl.pt::2f88e4df-24f5-4c05-9085-7cb1f4f0f6e8" providerId="AD" clId="Web-{918E88CA-276E-2D68-0405-823F11CE62C2}" dt="2021-03-15T12:13:44.882" v="108" actId="1076"/>
          <ac:spMkLst>
            <pc:docMk/>
            <pc:sldMk cId="540355198" sldId="282"/>
            <ac:spMk id="6" creationId="{6AFBDF03-4F30-4239-893A-1F069902815F}"/>
          </ac:spMkLst>
        </pc:spChg>
        <pc:spChg chg="add mod">
          <ac:chgData name="Doyun Shin" userId="S::m20200565@novaims.unl.pt::2f88e4df-24f5-4c05-9085-7cb1f4f0f6e8" providerId="AD" clId="Web-{918E88CA-276E-2D68-0405-823F11CE62C2}" dt="2021-03-15T12:14:36.289" v="131" actId="20577"/>
          <ac:spMkLst>
            <pc:docMk/>
            <pc:sldMk cId="540355198" sldId="282"/>
            <ac:spMk id="7" creationId="{12948546-AF35-4799-A2EF-9B9FA6B57813}"/>
          </ac:spMkLst>
        </pc:spChg>
        <pc:spChg chg="add mod">
          <ac:chgData name="Doyun Shin" userId="S::m20200565@novaims.unl.pt::2f88e4df-24f5-4c05-9085-7cb1f4f0f6e8" providerId="AD" clId="Web-{918E88CA-276E-2D68-0405-823F11CE62C2}" dt="2021-03-15T12:23:15.505" v="148" actId="1076"/>
          <ac:spMkLst>
            <pc:docMk/>
            <pc:sldMk cId="540355198" sldId="282"/>
            <ac:spMk id="8" creationId="{1BFFB2DD-5B3E-4C9A-9BDF-4108B4954D31}"/>
          </ac:spMkLst>
        </pc:spChg>
        <pc:spChg chg="add mod">
          <ac:chgData name="Doyun Shin" userId="S::m20200565@novaims.unl.pt::2f88e4df-24f5-4c05-9085-7cb1f4f0f6e8" providerId="AD" clId="Web-{918E88CA-276E-2D68-0405-823F11CE62C2}" dt="2021-03-15T12:23:30.802" v="163" actId="1076"/>
          <ac:spMkLst>
            <pc:docMk/>
            <pc:sldMk cId="540355198" sldId="282"/>
            <ac:spMk id="9" creationId="{A4062A1A-3C0E-4C5F-8C89-0FC18050DF7E}"/>
          </ac:spMkLst>
        </pc:spChg>
        <pc:spChg chg="mod">
          <ac:chgData name="Doyun Shin" userId="S::m20200565@novaims.unl.pt::2f88e4df-24f5-4c05-9085-7cb1f4f0f6e8" providerId="AD" clId="Web-{918E88CA-276E-2D68-0405-823F11CE62C2}" dt="2021-03-15T12:12:01.754" v="69" actId="20577"/>
          <ac:spMkLst>
            <pc:docMk/>
            <pc:sldMk cId="540355198" sldId="282"/>
            <ac:spMk id="94" creationId="{37B7309E-B936-439F-AD03-FC88B9AF276F}"/>
          </ac:spMkLst>
        </pc:spChg>
      </pc:sldChg>
      <pc:sldChg chg="addSp delSp modSp new del">
        <pc:chgData name="Doyun Shin" userId="S::m20200565@novaims.unl.pt::2f88e4df-24f5-4c05-9085-7cb1f4f0f6e8" providerId="AD" clId="Web-{918E88CA-276E-2D68-0405-823F11CE62C2}" dt="2021-03-15T12:27:34.526" v="190"/>
        <pc:sldMkLst>
          <pc:docMk/>
          <pc:sldMk cId="1097700511" sldId="287"/>
        </pc:sldMkLst>
        <pc:graphicFrameChg chg="add del mod">
          <ac:chgData name="Doyun Shin" userId="S::m20200565@novaims.unl.pt::2f88e4df-24f5-4c05-9085-7cb1f4f0f6e8" providerId="AD" clId="Web-{918E88CA-276E-2D68-0405-823F11CE62C2}" dt="2021-03-15T12:27:30.995" v="187"/>
          <ac:graphicFrameMkLst>
            <pc:docMk/>
            <pc:sldMk cId="1097700511" sldId="287"/>
            <ac:graphicFrameMk id="4" creationId="{56270D18-8348-41F2-97E3-FC9E2C04979A}"/>
          </ac:graphicFrameMkLst>
        </pc:graphicFrameChg>
      </pc:sldChg>
      <pc:sldChg chg="addSp delSp modSp new del">
        <pc:chgData name="Doyun Shin" userId="S::m20200565@novaims.unl.pt::2f88e4df-24f5-4c05-9085-7cb1f4f0f6e8" providerId="AD" clId="Web-{918E88CA-276E-2D68-0405-823F11CE62C2}" dt="2021-03-15T12:27:29.386" v="186"/>
        <pc:sldMkLst>
          <pc:docMk/>
          <pc:sldMk cId="3490240443" sldId="288"/>
        </pc:sldMkLst>
        <pc:graphicFrameChg chg="add del mod">
          <ac:chgData name="Doyun Shin" userId="S::m20200565@novaims.unl.pt::2f88e4df-24f5-4c05-9085-7cb1f4f0f6e8" providerId="AD" clId="Web-{918E88CA-276E-2D68-0405-823F11CE62C2}" dt="2021-03-15T12:27:23.401" v="182"/>
          <ac:graphicFrameMkLst>
            <pc:docMk/>
            <pc:sldMk cId="3490240443" sldId="288"/>
            <ac:graphicFrameMk id="4" creationId="{C8E596DF-9EE3-441F-91B0-A5C887D278D3}"/>
          </ac:graphicFrameMkLst>
        </pc:graphicFrameChg>
      </pc:sldChg>
      <pc:sldChg chg="addSp delSp modSp add del replId">
        <pc:chgData name="Doyun Shin" userId="S::m20200565@novaims.unl.pt::2f88e4df-24f5-4c05-9085-7cb1f4f0f6e8" providerId="AD" clId="Web-{918E88CA-276E-2D68-0405-823F11CE62C2}" dt="2021-03-15T12:39:21.731" v="205"/>
        <pc:sldMkLst>
          <pc:docMk/>
          <pc:sldMk cId="3383553795" sldId="289"/>
        </pc:sldMkLst>
        <pc:spChg chg="add mod">
          <ac:chgData name="Doyun Shin" userId="S::m20200565@novaims.unl.pt::2f88e4df-24f5-4c05-9085-7cb1f4f0f6e8" providerId="AD" clId="Web-{918E88CA-276E-2D68-0405-823F11CE62C2}" dt="2021-03-15T12:27:24.651" v="183"/>
          <ac:spMkLst>
            <pc:docMk/>
            <pc:sldMk cId="3383553795" sldId="289"/>
            <ac:spMk id="6" creationId="{DCC5B84F-FC7E-49FB-B6DC-B273FAD98948}"/>
          </ac:spMkLst>
        </pc:spChg>
        <pc:graphicFrameChg chg="del">
          <ac:chgData name="Doyun Shin" userId="S::m20200565@novaims.unl.pt::2f88e4df-24f5-4c05-9085-7cb1f4f0f6e8" providerId="AD" clId="Web-{918E88CA-276E-2D68-0405-823F11CE62C2}" dt="2021-03-15T12:27:24.651" v="183"/>
          <ac:graphicFrameMkLst>
            <pc:docMk/>
            <pc:sldMk cId="3383553795" sldId="289"/>
            <ac:graphicFrameMk id="9" creationId="{2C1DCAB9-31B9-4D79-B3E9-AD8D571877AE}"/>
          </ac:graphicFrameMkLst>
        </pc:graphicFrameChg>
        <pc:graphicFrameChg chg="add del mod">
          <ac:chgData name="Doyun Shin" userId="S::m20200565@novaims.unl.pt::2f88e4df-24f5-4c05-9085-7cb1f4f0f6e8" providerId="AD" clId="Web-{918E88CA-276E-2D68-0405-823F11CE62C2}" dt="2021-03-15T12:38:57.121" v="194"/>
          <ac:graphicFrameMkLst>
            <pc:docMk/>
            <pc:sldMk cId="3383553795" sldId="289"/>
            <ac:graphicFrameMk id="10" creationId="{B6FAB38E-D165-47F5-8D41-8C481068E4DB}"/>
          </ac:graphicFrameMkLst>
        </pc:graphicFrameChg>
      </pc:sldChg>
      <pc:sldChg chg="addSp delSp add del replId">
        <pc:chgData name="Doyun Shin" userId="S::m20200565@novaims.unl.pt::2f88e4df-24f5-4c05-9085-7cb1f4f0f6e8" providerId="AD" clId="Web-{918E88CA-276E-2D68-0405-823F11CE62C2}" dt="2021-03-15T12:39:22.465" v="206"/>
        <pc:sldMkLst>
          <pc:docMk/>
          <pc:sldMk cId="1983823929" sldId="290"/>
        </pc:sldMkLst>
        <pc:graphicFrameChg chg="add del">
          <ac:chgData name="Doyun Shin" userId="S::m20200565@novaims.unl.pt::2f88e4df-24f5-4c05-9085-7cb1f4f0f6e8" providerId="AD" clId="Web-{918E88CA-276E-2D68-0405-823F11CE62C2}" dt="2021-03-15T12:39:03.840" v="199"/>
          <ac:graphicFrameMkLst>
            <pc:docMk/>
            <pc:sldMk cId="1983823929" sldId="290"/>
            <ac:graphicFrameMk id="8" creationId="{B7A30D27-D5A3-40D1-9695-AA9FB42D0108}"/>
          </ac:graphicFrameMkLst>
        </pc:graphicFrameChg>
        <pc:graphicFrameChg chg="del">
          <ac:chgData name="Doyun Shin" userId="S::m20200565@novaims.unl.pt::2f88e4df-24f5-4c05-9085-7cb1f4f0f6e8" providerId="AD" clId="Web-{918E88CA-276E-2D68-0405-823F11CE62C2}" dt="2021-03-15T12:27:32.839" v="188"/>
          <ac:graphicFrameMkLst>
            <pc:docMk/>
            <pc:sldMk cId="1983823929" sldId="290"/>
            <ac:graphicFrameMk id="10" creationId="{B6FAB38E-D165-47F5-8D41-8C481068E4DB}"/>
          </ac:graphicFrameMkLst>
        </pc:graphicFrameChg>
      </pc:sldChg>
    </pc:docChg>
  </pc:docChgLst>
  <pc:docChgLst>
    <pc:chgData name="Doyun Shin" userId="S::m20200565@novaims.unl.pt::2f88e4df-24f5-4c05-9085-7cb1f4f0f6e8" providerId="AD" clId="Web-{087FB49F-A096-2000-8106-575A4AFBDEB4}"/>
    <pc:docChg chg="modSld">
      <pc:chgData name="Doyun Shin" userId="S::m20200565@novaims.unl.pt::2f88e4df-24f5-4c05-9085-7cb1f4f0f6e8" providerId="AD" clId="Web-{087FB49F-A096-2000-8106-575A4AFBDEB4}" dt="2021-03-15T12:05:38.520" v="73" actId="20577"/>
      <pc:docMkLst>
        <pc:docMk/>
      </pc:docMkLst>
      <pc:sldChg chg="modSp">
        <pc:chgData name="Doyun Shin" userId="S::m20200565@novaims.unl.pt::2f88e4df-24f5-4c05-9085-7cb1f4f0f6e8" providerId="AD" clId="Web-{087FB49F-A096-2000-8106-575A4AFBDEB4}" dt="2021-03-15T12:05:38.520" v="73" actId="20577"/>
        <pc:sldMkLst>
          <pc:docMk/>
          <pc:sldMk cId="4090782981" sldId="258"/>
        </pc:sldMkLst>
        <pc:spChg chg="mod">
          <ac:chgData name="Doyun Shin" userId="S::m20200565@novaims.unl.pt::2f88e4df-24f5-4c05-9085-7cb1f4f0f6e8" providerId="AD" clId="Web-{087FB49F-A096-2000-8106-575A4AFBDEB4}" dt="2021-03-15T12:05:38.520" v="73" actId="20577"/>
          <ac:spMkLst>
            <pc:docMk/>
            <pc:sldMk cId="4090782981" sldId="258"/>
            <ac:spMk id="3" creationId="{E656B266-B77F-42A8-A0DD-B5729E54CD04}"/>
          </ac:spMkLst>
        </pc:spChg>
      </pc:sldChg>
    </pc:docChg>
  </pc:docChgLst>
  <pc:docChgLst>
    <pc:chgData name="Doyun Shin" userId="S::m20200565@novaims.unl.pt::2f88e4df-24f5-4c05-9085-7cb1f4f0f6e8" providerId="AD" clId="Web-{9A6C4D51-D37E-4253-9A0E-61CAA22C5655}"/>
    <pc:docChg chg="modSld">
      <pc:chgData name="Doyun Shin" userId="S::m20200565@novaims.unl.pt::2f88e4df-24f5-4c05-9085-7cb1f4f0f6e8" providerId="AD" clId="Web-{9A6C4D51-D37E-4253-9A0E-61CAA22C5655}" dt="2021-03-14T18:31:02.167" v="4" actId="20577"/>
      <pc:docMkLst>
        <pc:docMk/>
      </pc:docMkLst>
      <pc:sldChg chg="modSp">
        <pc:chgData name="Doyun Shin" userId="S::m20200565@novaims.unl.pt::2f88e4df-24f5-4c05-9085-7cb1f4f0f6e8" providerId="AD" clId="Web-{9A6C4D51-D37E-4253-9A0E-61CAA22C5655}" dt="2021-03-14T18:30:37.495" v="3" actId="20577"/>
        <pc:sldMkLst>
          <pc:docMk/>
          <pc:sldMk cId="701338959" sldId="271"/>
        </pc:sldMkLst>
        <pc:spChg chg="mod">
          <ac:chgData name="Doyun Shin" userId="S::m20200565@novaims.unl.pt::2f88e4df-24f5-4c05-9085-7cb1f4f0f6e8" providerId="AD" clId="Web-{9A6C4D51-D37E-4253-9A0E-61CAA22C5655}" dt="2021-03-14T18:30:37.495" v="3" actId="20577"/>
          <ac:spMkLst>
            <pc:docMk/>
            <pc:sldMk cId="701338959" sldId="271"/>
            <ac:spMk id="14" creationId="{001F1524-AE21-498F-B6B8-61322863D19E}"/>
          </ac:spMkLst>
        </pc:spChg>
      </pc:sldChg>
      <pc:sldChg chg="modSp">
        <pc:chgData name="Doyun Shin" userId="S::m20200565@novaims.unl.pt::2f88e4df-24f5-4c05-9085-7cb1f4f0f6e8" providerId="AD" clId="Web-{9A6C4D51-D37E-4253-9A0E-61CAA22C5655}" dt="2021-03-14T18:31:02.167" v="4" actId="20577"/>
        <pc:sldMkLst>
          <pc:docMk/>
          <pc:sldMk cId="3711344976" sldId="280"/>
        </pc:sldMkLst>
        <pc:spChg chg="mod">
          <ac:chgData name="Doyun Shin" userId="S::m20200565@novaims.unl.pt::2f88e4df-24f5-4c05-9085-7cb1f4f0f6e8" providerId="AD" clId="Web-{9A6C4D51-D37E-4253-9A0E-61CAA22C5655}" dt="2021-03-14T18:31:02.167" v="4" actId="20577"/>
          <ac:spMkLst>
            <pc:docMk/>
            <pc:sldMk cId="3711344976" sldId="280"/>
            <ac:spMk id="2" creationId="{85922ED4-C79B-45CD-B533-BD725F59CDA6}"/>
          </ac:spMkLst>
        </pc:spChg>
      </pc:sldChg>
    </pc:docChg>
  </pc:docChgLst>
  <pc:docChgLst>
    <pc:chgData name="Doyun Shin" userId="S::m20200565@novaims.unl.pt::2f88e4df-24f5-4c05-9085-7cb1f4f0f6e8" providerId="AD" clId="Web-{9B82B49F-5036-2000-8106-5852A6E32FC7}"/>
    <pc:docChg chg="delSld modSld">
      <pc:chgData name="Doyun Shin" userId="S::m20200565@novaims.unl.pt::2f88e4df-24f5-4c05-9085-7cb1f4f0f6e8" providerId="AD" clId="Web-{9B82B49F-5036-2000-8106-5852A6E32FC7}" dt="2021-03-15T13:30:36.134" v="50" actId="1076"/>
      <pc:docMkLst>
        <pc:docMk/>
      </pc:docMkLst>
      <pc:sldChg chg="modSp">
        <pc:chgData name="Doyun Shin" userId="S::m20200565@novaims.unl.pt::2f88e4df-24f5-4c05-9085-7cb1f4f0f6e8" providerId="AD" clId="Web-{9B82B49F-5036-2000-8106-5852A6E32FC7}" dt="2021-03-15T13:30:36.134" v="50" actId="1076"/>
        <pc:sldMkLst>
          <pc:docMk/>
          <pc:sldMk cId="972247269" sldId="262"/>
        </pc:sldMkLst>
        <pc:spChg chg="mod">
          <ac:chgData name="Doyun Shin" userId="S::m20200565@novaims.unl.pt::2f88e4df-24f5-4c05-9085-7cb1f4f0f6e8" providerId="AD" clId="Web-{9B82B49F-5036-2000-8106-5852A6E32FC7}" dt="2021-03-15T13:29:46.648" v="46" actId="20577"/>
          <ac:spMkLst>
            <pc:docMk/>
            <pc:sldMk cId="972247269" sldId="262"/>
            <ac:spMk id="94" creationId="{37B7309E-B936-439F-AD03-FC88B9AF276F}"/>
          </ac:spMkLst>
        </pc:spChg>
        <pc:graphicFrameChg chg="mod">
          <ac:chgData name="Doyun Shin" userId="S::m20200565@novaims.unl.pt::2f88e4df-24f5-4c05-9085-7cb1f4f0f6e8" providerId="AD" clId="Web-{9B82B49F-5036-2000-8106-5852A6E32FC7}" dt="2021-03-15T13:30:36.134" v="50" actId="1076"/>
          <ac:graphicFrameMkLst>
            <pc:docMk/>
            <pc:sldMk cId="972247269" sldId="262"/>
            <ac:graphicFrameMk id="5" creationId="{0138BABD-2065-493C-93BC-F3C623E6CC7C}"/>
          </ac:graphicFrameMkLst>
        </pc:graphicFrameChg>
      </pc:sldChg>
      <pc:sldChg chg="addSp modSp">
        <pc:chgData name="Doyun Shin" userId="S::m20200565@novaims.unl.pt::2f88e4df-24f5-4c05-9085-7cb1f4f0f6e8" providerId="AD" clId="Web-{9B82B49F-5036-2000-8106-5852A6E32FC7}" dt="2021-03-15T13:05:28.232" v="12" actId="1076"/>
        <pc:sldMkLst>
          <pc:docMk/>
          <pc:sldMk cId="1785770650" sldId="267"/>
        </pc:sldMkLst>
        <pc:spChg chg="add mod ord">
          <ac:chgData name="Doyun Shin" userId="S::m20200565@novaims.unl.pt::2f88e4df-24f5-4c05-9085-7cb1f4f0f6e8" providerId="AD" clId="Web-{9B82B49F-5036-2000-8106-5852A6E32FC7}" dt="2021-03-15T13:05:04.950" v="6"/>
          <ac:spMkLst>
            <pc:docMk/>
            <pc:sldMk cId="1785770650" sldId="267"/>
            <ac:spMk id="3" creationId="{60570384-F47A-4817-B792-6D280D5CF1AB}"/>
          </ac:spMkLst>
        </pc:spChg>
        <pc:graphicFrameChg chg="add mod">
          <ac:chgData name="Doyun Shin" userId="S::m20200565@novaims.unl.pt::2f88e4df-24f5-4c05-9085-7cb1f4f0f6e8" providerId="AD" clId="Web-{9B82B49F-5036-2000-8106-5852A6E32FC7}" dt="2021-03-15T13:05:28.232" v="12" actId="1076"/>
          <ac:graphicFrameMkLst>
            <pc:docMk/>
            <pc:sldMk cId="1785770650" sldId="267"/>
            <ac:graphicFrameMk id="11" creationId="{9A24C225-186F-4DE9-A9B9-B74F5B17A3FC}"/>
          </ac:graphicFrameMkLst>
        </pc:graphicFrameChg>
        <pc:picChg chg="mod">
          <ac:chgData name="Doyun Shin" userId="S::m20200565@novaims.unl.pt::2f88e4df-24f5-4c05-9085-7cb1f4f0f6e8" providerId="AD" clId="Web-{9B82B49F-5036-2000-8106-5852A6E32FC7}" dt="2021-03-15T13:05:26.544" v="11" actId="1076"/>
          <ac:picMkLst>
            <pc:docMk/>
            <pc:sldMk cId="1785770650" sldId="267"/>
            <ac:picMk id="2" creationId="{25A3C56A-62FA-4A73-BEFB-9B950E5F82E0}"/>
          </ac:picMkLst>
        </pc:picChg>
      </pc:sldChg>
      <pc:sldChg chg="addSp delSp modSp">
        <pc:chgData name="Doyun Shin" userId="S::m20200565@novaims.unl.pt::2f88e4df-24f5-4c05-9085-7cb1f4f0f6e8" providerId="AD" clId="Web-{9B82B49F-5036-2000-8106-5852A6E32FC7}" dt="2021-03-15T13:06:47.718" v="18" actId="1076"/>
        <pc:sldMkLst>
          <pc:docMk/>
          <pc:sldMk cId="802617749" sldId="276"/>
        </pc:sldMkLst>
        <pc:spChg chg="add del mod">
          <ac:chgData name="Doyun Shin" userId="S::m20200565@novaims.unl.pt::2f88e4df-24f5-4c05-9085-7cb1f4f0f6e8" providerId="AD" clId="Web-{9B82B49F-5036-2000-8106-5852A6E32FC7}" dt="2021-03-15T13:06:25.577" v="16"/>
          <ac:spMkLst>
            <pc:docMk/>
            <pc:sldMk cId="802617749" sldId="276"/>
            <ac:spMk id="6" creationId="{7525E1EC-0EF3-435E-8362-3B887BD90800}"/>
          </ac:spMkLst>
        </pc:spChg>
        <pc:graphicFrameChg chg="del">
          <ac:chgData name="Doyun Shin" userId="S::m20200565@novaims.unl.pt::2f88e4df-24f5-4c05-9085-7cb1f4f0f6e8" providerId="AD" clId="Web-{9B82B49F-5036-2000-8106-5852A6E32FC7}" dt="2021-03-15T13:05:12.622" v="8"/>
          <ac:graphicFrameMkLst>
            <pc:docMk/>
            <pc:sldMk cId="802617749" sldId="276"/>
            <ac:graphicFrameMk id="9" creationId="{2C1DCAB9-31B9-4D79-B3E9-AD8D571877AE}"/>
          </ac:graphicFrameMkLst>
        </pc:graphicFrameChg>
        <pc:graphicFrameChg chg="mod">
          <ac:chgData name="Doyun Shin" userId="S::m20200565@novaims.unl.pt::2f88e4df-24f5-4c05-9085-7cb1f4f0f6e8" providerId="AD" clId="Web-{9B82B49F-5036-2000-8106-5852A6E32FC7}" dt="2021-03-15T13:06:47.718" v="18" actId="1076"/>
          <ac:graphicFrameMkLst>
            <pc:docMk/>
            <pc:sldMk cId="802617749" sldId="276"/>
            <ac:graphicFrameMk id="10" creationId="{ECD5A643-C117-4101-A20F-A305E346CE8D}"/>
          </ac:graphicFrameMkLst>
        </pc:graphicFrameChg>
        <pc:graphicFrameChg chg="mod">
          <ac:chgData name="Doyun Shin" userId="S::m20200565@novaims.unl.pt::2f88e4df-24f5-4c05-9085-7cb1f4f0f6e8" providerId="AD" clId="Web-{9B82B49F-5036-2000-8106-5852A6E32FC7}" dt="2021-03-15T13:06:30.890" v="17" actId="1076"/>
          <ac:graphicFrameMkLst>
            <pc:docMk/>
            <pc:sldMk cId="802617749" sldId="276"/>
            <ac:graphicFrameMk id="11" creationId="{EAC6F2CE-D22B-4379-82B4-1A9340FC2D67}"/>
          </ac:graphicFrameMkLst>
        </pc:graphicFrameChg>
      </pc:sldChg>
      <pc:sldChg chg="addSp modSp">
        <pc:chgData name="Doyun Shin" userId="S::m20200565@novaims.unl.pt::2f88e4df-24f5-4c05-9085-7cb1f4f0f6e8" providerId="AD" clId="Web-{9B82B49F-5036-2000-8106-5852A6E32FC7}" dt="2021-03-15T13:25:38.563" v="39" actId="1076"/>
        <pc:sldMkLst>
          <pc:docMk/>
          <pc:sldMk cId="1416549581" sldId="285"/>
        </pc:sldMkLst>
        <pc:picChg chg="add mod">
          <ac:chgData name="Doyun Shin" userId="S::m20200565@novaims.unl.pt::2f88e4df-24f5-4c05-9085-7cb1f4f0f6e8" providerId="AD" clId="Web-{9B82B49F-5036-2000-8106-5852A6E32FC7}" dt="2021-03-15T13:25:38.563" v="39" actId="1076"/>
          <ac:picMkLst>
            <pc:docMk/>
            <pc:sldMk cId="1416549581" sldId="285"/>
            <ac:picMk id="3" creationId="{3E30568F-9BDB-4499-9446-563F0FD567BF}"/>
          </ac:picMkLst>
        </pc:picChg>
        <pc:picChg chg="mod modCrop">
          <ac:chgData name="Doyun Shin" userId="S::m20200565@novaims.unl.pt::2f88e4df-24f5-4c05-9085-7cb1f4f0f6e8" providerId="AD" clId="Web-{9B82B49F-5036-2000-8106-5852A6E32FC7}" dt="2021-03-15T13:25:06.093" v="29" actId="1076"/>
          <ac:picMkLst>
            <pc:docMk/>
            <pc:sldMk cId="1416549581" sldId="285"/>
            <ac:picMk id="4" creationId="{845128EC-5A6B-40E5-B0D9-D4F7E5E13C76}"/>
          </ac:picMkLst>
        </pc:picChg>
        <pc:picChg chg="mod modCrop">
          <ac:chgData name="Doyun Shin" userId="S::m20200565@novaims.unl.pt::2f88e4df-24f5-4c05-9085-7cb1f4f0f6e8" providerId="AD" clId="Web-{9B82B49F-5036-2000-8106-5852A6E32FC7}" dt="2021-03-15T13:25:15.015" v="33" actId="1076"/>
          <ac:picMkLst>
            <pc:docMk/>
            <pc:sldMk cId="1416549581" sldId="285"/>
            <ac:picMk id="5" creationId="{5E309372-4094-43DE-A59F-6B115FE9846E}"/>
          </ac:picMkLst>
        </pc:picChg>
      </pc:sldChg>
      <pc:sldChg chg="addSp delSp modSp del">
        <pc:chgData name="Doyun Shin" userId="S::m20200565@novaims.unl.pt::2f88e4df-24f5-4c05-9085-7cb1f4f0f6e8" providerId="AD" clId="Web-{9B82B49F-5036-2000-8106-5852A6E32FC7}" dt="2021-03-15T13:25:40.016" v="40"/>
        <pc:sldMkLst>
          <pc:docMk/>
          <pc:sldMk cId="1867954621" sldId="286"/>
        </pc:sldMkLst>
        <pc:spChg chg="add mod">
          <ac:chgData name="Doyun Shin" userId="S::m20200565@novaims.unl.pt::2f88e4df-24f5-4c05-9085-7cb1f4f0f6e8" providerId="AD" clId="Web-{9B82B49F-5036-2000-8106-5852A6E32FC7}" dt="2021-03-15T13:25:35.344" v="37"/>
          <ac:spMkLst>
            <pc:docMk/>
            <pc:sldMk cId="1867954621" sldId="286"/>
            <ac:spMk id="5" creationId="{94044531-2FFD-417C-A686-AD7BA47156B8}"/>
          </ac:spMkLst>
        </pc:spChg>
        <pc:picChg chg="del mod modCrop">
          <ac:chgData name="Doyun Shin" userId="S::m20200565@novaims.unl.pt::2f88e4df-24f5-4c05-9085-7cb1f4f0f6e8" providerId="AD" clId="Web-{9B82B49F-5036-2000-8106-5852A6E32FC7}" dt="2021-03-15T13:25:35.344" v="37"/>
          <ac:picMkLst>
            <pc:docMk/>
            <pc:sldMk cId="1867954621" sldId="286"/>
            <ac:picMk id="4" creationId="{F1A02C5B-39F4-4ED6-9F2D-F4170736F07D}"/>
          </ac:picMkLst>
        </pc:picChg>
      </pc:sldChg>
    </pc:docChg>
  </pc:docChgLst>
  <pc:docChgLst>
    <pc:chgData name="Anastasiia Tagiltseva" userId="S::m20200041@novaims.unl.pt::181f07b4-193e-459c-a9f9-194f5af09ea3" providerId="AD" clId="Web-{FB13CC11-F318-41E7-A49A-062F9CCD81F7}"/>
    <pc:docChg chg="modSld">
      <pc:chgData name="Anastasiia Tagiltseva" userId="S::m20200041@novaims.unl.pt::181f07b4-193e-459c-a9f9-194f5af09ea3" providerId="AD" clId="Web-{FB13CC11-F318-41E7-A49A-062F9CCD81F7}" dt="2021-03-15T15:24:45.670" v="241" actId="14100"/>
      <pc:docMkLst>
        <pc:docMk/>
      </pc:docMkLst>
      <pc:sldChg chg="addSp delSp modSp">
        <pc:chgData name="Anastasiia Tagiltseva" userId="S::m20200041@novaims.unl.pt::181f07b4-193e-459c-a9f9-194f5af09ea3" providerId="AD" clId="Web-{FB13CC11-F318-41E7-A49A-062F9CCD81F7}" dt="2021-03-15T14:40:44.327" v="216" actId="1076"/>
        <pc:sldMkLst>
          <pc:docMk/>
          <pc:sldMk cId="972247269" sldId="262"/>
        </pc:sldMkLst>
        <pc:spChg chg="del">
          <ac:chgData name="Anastasiia Tagiltseva" userId="S::m20200041@novaims.unl.pt::181f07b4-193e-459c-a9f9-194f5af09ea3" providerId="AD" clId="Web-{FB13CC11-F318-41E7-A49A-062F9CCD81F7}" dt="2021-03-15T13:07:32.485" v="87"/>
          <ac:spMkLst>
            <pc:docMk/>
            <pc:sldMk cId="972247269" sldId="262"/>
            <ac:spMk id="4" creationId="{2AF70ACA-EBAD-4401-9C4B-CBF4AB53120B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4:32:19.284" v="186"/>
          <ac:spMkLst>
            <pc:docMk/>
            <pc:sldMk cId="972247269" sldId="262"/>
            <ac:spMk id="7" creationId="{60E9790C-8E47-4604-8389-A077972336F9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3:07:34.204" v="88"/>
          <ac:spMkLst>
            <pc:docMk/>
            <pc:sldMk cId="972247269" sldId="262"/>
            <ac:spMk id="9" creationId="{BA836E3E-EA68-4C5A-9209-CEABF4C5DB78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3:07:36.376" v="89"/>
          <ac:spMkLst>
            <pc:docMk/>
            <pc:sldMk cId="972247269" sldId="262"/>
            <ac:spMk id="10" creationId="{2D96DA74-BCD2-4992-B3B2-CE50441E5B50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3:48:58.299" v="150"/>
          <ac:spMkLst>
            <pc:docMk/>
            <pc:sldMk cId="972247269" sldId="262"/>
            <ac:spMk id="11" creationId="{8E133A32-945C-40E0-8AE8-9D83EFE84918}"/>
          </ac:spMkLst>
        </pc:spChg>
        <pc:spChg chg="del mod">
          <ac:chgData name="Anastasiia Tagiltseva" userId="S::m20200041@novaims.unl.pt::181f07b4-193e-459c-a9f9-194f5af09ea3" providerId="AD" clId="Web-{FB13CC11-F318-41E7-A49A-062F9CCD81F7}" dt="2021-03-15T14:32:17.737" v="185"/>
          <ac:spMkLst>
            <pc:docMk/>
            <pc:sldMk cId="972247269" sldId="262"/>
            <ac:spMk id="94" creationId="{37B7309E-B936-439F-AD03-FC88B9AF276F}"/>
          </ac:spMkLst>
        </pc:spChg>
        <pc:picChg chg="add del mod">
          <ac:chgData name="Anastasiia Tagiltseva" userId="S::m20200041@novaims.unl.pt::181f07b4-193e-459c-a9f9-194f5af09ea3" providerId="AD" clId="Web-{FB13CC11-F318-41E7-A49A-062F9CCD81F7}" dt="2021-03-15T13:47:29.953" v="144"/>
          <ac:picMkLst>
            <pc:docMk/>
            <pc:sldMk cId="972247269" sldId="262"/>
            <ac:picMk id="2" creationId="{4BBA8C8E-33E7-4DC7-ABF6-FAA071E4BB17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4:34:22.756" v="193"/>
          <ac:picMkLst>
            <pc:docMk/>
            <pc:sldMk cId="972247269" sldId="262"/>
            <ac:picMk id="2" creationId="{65698457-C7DE-46CC-99E7-8AD50219671C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3:50:00.160" v="158"/>
          <ac:picMkLst>
            <pc:docMk/>
            <pc:sldMk cId="972247269" sldId="262"/>
            <ac:picMk id="2" creationId="{EDF51509-0E86-422C-BBCF-9BEFAFB9E25D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3:49:55.519" v="156"/>
          <ac:picMkLst>
            <pc:docMk/>
            <pc:sldMk cId="972247269" sldId="262"/>
            <ac:picMk id="3" creationId="{1A1B112E-6D88-49B1-9C9C-446A3F3A64B1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4:40:12.967" v="207"/>
          <ac:picMkLst>
            <pc:docMk/>
            <pc:sldMk cId="972247269" sldId="262"/>
            <ac:picMk id="3" creationId="{D3951A8D-190C-4FB7-8574-D119A121B4B0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3:51:03.880" v="162"/>
          <ac:picMkLst>
            <pc:docMk/>
            <pc:sldMk cId="972247269" sldId="262"/>
            <ac:picMk id="4" creationId="{A373C63E-FE43-4499-8666-61F7ADF7C30A}"/>
          </ac:picMkLst>
        </pc:picChg>
        <pc:picChg chg="add mod">
          <ac:chgData name="Anastasiia Tagiltseva" userId="S::m20200041@novaims.unl.pt::181f07b4-193e-459c-a9f9-194f5af09ea3" providerId="AD" clId="Web-{FB13CC11-F318-41E7-A49A-062F9CCD81F7}" dt="2021-03-15T14:40:44.327" v="216" actId="1076"/>
          <ac:picMkLst>
            <pc:docMk/>
            <pc:sldMk cId="972247269" sldId="262"/>
            <ac:picMk id="4" creationId="{E10971EF-8372-43A8-8174-FD5918C850FC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3:52:07.820" v="168"/>
          <ac:picMkLst>
            <pc:docMk/>
            <pc:sldMk cId="972247269" sldId="262"/>
            <ac:picMk id="5" creationId="{694E409B-7CB0-40EC-B6AD-0CB723F712C7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4:32:16.034" v="184"/>
          <ac:picMkLst>
            <pc:docMk/>
            <pc:sldMk cId="972247269" sldId="262"/>
            <ac:picMk id="6" creationId="{22C129A5-97F5-40D8-A202-2C8B8A8ACAB9}"/>
          </ac:picMkLst>
        </pc:picChg>
        <pc:picChg chg="add del">
          <ac:chgData name="Anastasiia Tagiltseva" userId="S::m20200041@novaims.unl.pt::181f07b4-193e-459c-a9f9-194f5af09ea3" providerId="AD" clId="Web-{FB13CC11-F318-41E7-A49A-062F9CCD81F7}" dt="2021-03-15T13:52:12.773" v="170"/>
          <ac:picMkLst>
            <pc:docMk/>
            <pc:sldMk cId="972247269" sldId="262"/>
            <ac:picMk id="22" creationId="{97EF9C27-BA0E-4C0A-893C-7B0E92E54BB5}"/>
          </ac:picMkLst>
        </pc:picChg>
        <pc:picChg chg="del mod">
          <ac:chgData name="Anastasiia Tagiltseva" userId="S::m20200041@novaims.unl.pt::181f07b4-193e-459c-a9f9-194f5af09ea3" providerId="AD" clId="Web-{FB13CC11-F318-41E7-A49A-062F9CCD81F7}" dt="2021-03-15T13:46:48.686" v="136"/>
          <ac:picMkLst>
            <pc:docMk/>
            <pc:sldMk cId="972247269" sldId="262"/>
            <ac:picMk id="2050" creationId="{35869FF2-B2F6-47BF-A2C7-D92D3D6F9139}"/>
          </ac:picMkLst>
        </pc:picChg>
      </pc:sldChg>
      <pc:sldChg chg="modSp">
        <pc:chgData name="Anastasiia Tagiltseva" userId="S::m20200041@novaims.unl.pt::181f07b4-193e-459c-a9f9-194f5af09ea3" providerId="AD" clId="Web-{FB13CC11-F318-41E7-A49A-062F9CCD81F7}" dt="2021-03-15T13:23:48.151" v="135" actId="1076"/>
        <pc:sldMkLst>
          <pc:docMk/>
          <pc:sldMk cId="4076301829" sldId="281"/>
        </pc:sldMkLst>
        <pc:spChg chg="mod">
          <ac:chgData name="Anastasiia Tagiltseva" userId="S::m20200041@novaims.unl.pt::181f07b4-193e-459c-a9f9-194f5af09ea3" providerId="AD" clId="Web-{FB13CC11-F318-41E7-A49A-062F9CCD81F7}" dt="2021-03-15T12:19:22.838" v="66" actId="1076"/>
          <ac:spMkLst>
            <pc:docMk/>
            <pc:sldMk cId="4076301829" sldId="281"/>
            <ac:spMk id="4" creationId="{8327BEC9-ACD9-4F43-A62B-C1E3C2913B92}"/>
          </ac:spMkLst>
        </pc:spChg>
        <pc:spChg chg="mod">
          <ac:chgData name="Anastasiia Tagiltseva" userId="S::m20200041@novaims.unl.pt::181f07b4-193e-459c-a9f9-194f5af09ea3" providerId="AD" clId="Web-{FB13CC11-F318-41E7-A49A-062F9CCD81F7}" dt="2021-03-15T13:23:29.994" v="132" actId="1076"/>
          <ac:spMkLst>
            <pc:docMk/>
            <pc:sldMk cId="4076301829" sldId="281"/>
            <ac:spMk id="8" creationId="{D2849E8C-B490-4E33-81EB-386EA70C7A3F}"/>
          </ac:spMkLst>
        </pc:spChg>
        <pc:spChg chg="mod">
          <ac:chgData name="Anastasiia Tagiltseva" userId="S::m20200041@novaims.unl.pt::181f07b4-193e-459c-a9f9-194f5af09ea3" providerId="AD" clId="Web-{FB13CC11-F318-41E7-A49A-062F9CCD81F7}" dt="2021-03-15T13:23:48.151" v="135" actId="1076"/>
          <ac:spMkLst>
            <pc:docMk/>
            <pc:sldMk cId="4076301829" sldId="281"/>
            <ac:spMk id="9" creationId="{7E68B2A3-0A93-48CE-90BF-4F24B77E5CC9}"/>
          </ac:spMkLst>
        </pc:spChg>
        <pc:spChg chg="mod">
          <ac:chgData name="Anastasiia Tagiltseva" userId="S::m20200041@novaims.unl.pt::181f07b4-193e-459c-a9f9-194f5af09ea3" providerId="AD" clId="Web-{FB13CC11-F318-41E7-A49A-062F9CCD81F7}" dt="2021-03-15T13:23:23.635" v="131" actId="1076"/>
          <ac:spMkLst>
            <pc:docMk/>
            <pc:sldMk cId="4076301829" sldId="281"/>
            <ac:spMk id="10" creationId="{87E9D5E1-F928-47AC-B15D-53B513E750FD}"/>
          </ac:spMkLst>
        </pc:spChg>
        <pc:spChg chg="mod">
          <ac:chgData name="Anastasiia Tagiltseva" userId="S::m20200041@novaims.unl.pt::181f07b4-193e-459c-a9f9-194f5af09ea3" providerId="AD" clId="Web-{FB13CC11-F318-41E7-A49A-062F9CCD81F7}" dt="2021-03-15T13:23:36.963" v="133" actId="1076"/>
          <ac:spMkLst>
            <pc:docMk/>
            <pc:sldMk cId="4076301829" sldId="281"/>
            <ac:spMk id="11" creationId="{9BC28CA5-DB0E-40B9-BEF6-D484FEC87E9F}"/>
          </ac:spMkLst>
        </pc:spChg>
      </pc:sldChg>
      <pc:sldChg chg="addSp delSp modSp mod setBg">
        <pc:chgData name="Anastasiia Tagiltseva" userId="S::m20200041@novaims.unl.pt::181f07b4-193e-459c-a9f9-194f5af09ea3" providerId="AD" clId="Web-{FB13CC11-F318-41E7-A49A-062F9CCD81F7}" dt="2021-03-15T15:24:45.670" v="241" actId="14100"/>
        <pc:sldMkLst>
          <pc:docMk/>
          <pc:sldMk cId="2665154570" sldId="284"/>
        </pc:sldMkLst>
        <pc:spChg chg="add mod">
          <ac:chgData name="Anastasiia Tagiltseva" userId="S::m20200041@novaims.unl.pt::181f07b4-193e-459c-a9f9-194f5af09ea3" providerId="AD" clId="Web-{FB13CC11-F318-41E7-A49A-062F9CCD81F7}" dt="2021-03-15T15:24:45.670" v="241" actId="14100"/>
          <ac:spMkLst>
            <pc:docMk/>
            <pc:sldMk cId="2665154570" sldId="284"/>
            <ac:spMk id="2" creationId="{0CA333EB-9CFA-48DA-9028-993B396B8548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2:05:12.767" v="2"/>
          <ac:spMkLst>
            <pc:docMk/>
            <pc:sldMk cId="2665154570" sldId="284"/>
            <ac:spMk id="2" creationId="{377019F7-BD85-4A82-B56C-C8FF454BAD0D}"/>
          </ac:spMkLst>
        </pc:spChg>
        <pc:spChg chg="del mod">
          <ac:chgData name="Anastasiia Tagiltseva" userId="S::m20200041@novaims.unl.pt::181f07b4-193e-459c-a9f9-194f5af09ea3" providerId="AD" clId="Web-{FB13CC11-F318-41E7-A49A-062F9CCD81F7}" dt="2021-03-15T12:05:26.517" v="5"/>
          <ac:spMkLst>
            <pc:docMk/>
            <pc:sldMk cId="2665154570" sldId="284"/>
            <ac:spMk id="3" creationId="{1BE4031B-4978-4BA1-88E0-F0F90C5E3F7A}"/>
          </ac:spMkLst>
        </pc:spChg>
        <pc:spChg chg="del">
          <ac:chgData name="Anastasiia Tagiltseva" userId="S::m20200041@novaims.unl.pt::181f07b4-193e-459c-a9f9-194f5af09ea3" providerId="AD" clId="Web-{FB13CC11-F318-41E7-A49A-062F9CCD81F7}" dt="2021-03-15T12:03:24.623" v="0"/>
          <ac:spMkLst>
            <pc:docMk/>
            <pc:sldMk cId="2665154570" sldId="284"/>
            <ac:spMk id="4" creationId="{BDB40703-B6C9-49D3-8073-4480D6A22388}"/>
          </ac:spMkLst>
        </pc:spChg>
        <pc:spChg chg="add del mod">
          <ac:chgData name="Anastasiia Tagiltseva" userId="S::m20200041@novaims.unl.pt::181f07b4-193e-459c-a9f9-194f5af09ea3" providerId="AD" clId="Web-{FB13CC11-F318-41E7-A49A-062F9CCD81F7}" dt="2021-03-15T12:05:43.955" v="6"/>
          <ac:spMkLst>
            <pc:docMk/>
            <pc:sldMk cId="2665154570" sldId="284"/>
            <ac:spMk id="7" creationId="{FA350C18-0C8D-4BD3-A6A5-148D23EDF683}"/>
          </ac:spMkLst>
        </pc:spChg>
        <pc:spChg chg="add mod">
          <ac:chgData name="Anastasiia Tagiltseva" userId="S::m20200041@novaims.unl.pt::181f07b4-193e-459c-a9f9-194f5af09ea3" providerId="AD" clId="Web-{FB13CC11-F318-41E7-A49A-062F9CCD81F7}" dt="2021-03-15T15:24:04.856" v="239" actId="14100"/>
          <ac:spMkLst>
            <pc:docMk/>
            <pc:sldMk cId="2665154570" sldId="284"/>
            <ac:spMk id="8" creationId="{E0385527-AF6B-4B05-9E3D-5A0C5B785872}"/>
          </ac:spMkLst>
        </pc:spChg>
        <pc:spChg chg="add del mod">
          <ac:chgData name="Anastasiia Tagiltseva" userId="S::m20200041@novaims.unl.pt::181f07b4-193e-459c-a9f9-194f5af09ea3" providerId="AD" clId="Web-{FB13CC11-F318-41E7-A49A-062F9CCD81F7}" dt="2021-03-15T12:16:36.880" v="30"/>
          <ac:spMkLst>
            <pc:docMk/>
            <pc:sldMk cId="2665154570" sldId="284"/>
            <ac:spMk id="11" creationId="{233806FD-9B4F-4E86-B494-18FC353D40FF}"/>
          </ac:spMkLst>
        </pc:spChg>
        <pc:spChg chg="add del mod">
          <ac:chgData name="Anastasiia Tagiltseva" userId="S::m20200041@novaims.unl.pt::181f07b4-193e-459c-a9f9-194f5af09ea3" providerId="AD" clId="Web-{FB13CC11-F318-41E7-A49A-062F9CCD81F7}" dt="2021-03-15T12:16:39.083" v="32"/>
          <ac:spMkLst>
            <pc:docMk/>
            <pc:sldMk cId="2665154570" sldId="284"/>
            <ac:spMk id="13" creationId="{553E1262-BFE7-4A49-A43B-0700F0854800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21.882" v="39"/>
          <ac:spMkLst>
            <pc:docMk/>
            <pc:sldMk cId="2665154570" sldId="284"/>
            <ac:spMk id="16" creationId="{57845966-6EFC-468A-9CC7-BAB4B95854E7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21.882" v="39"/>
          <ac:spMkLst>
            <pc:docMk/>
            <pc:sldMk cId="2665154570" sldId="284"/>
            <ac:spMk id="18" creationId="{ADAD1991-FFD1-4E94-ABAB-7560D33008E4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19" creationId="{F3060C83-F051-4F0E-ABAD-AA0DFC48B218}"/>
          </ac:spMkLst>
        </pc:spChg>
        <pc:spChg chg="add">
          <ac:chgData name="Anastasiia Tagiltseva" userId="S::m20200041@novaims.unl.pt::181f07b4-193e-459c-a9f9-194f5af09ea3" providerId="AD" clId="Web-{FB13CC11-F318-41E7-A49A-062F9CCD81F7}" dt="2021-03-15T12:17:21.882" v="40"/>
          <ac:spMkLst>
            <pc:docMk/>
            <pc:sldMk cId="2665154570" sldId="284"/>
            <ac:spMk id="20" creationId="{32BC26D8-82FB-445E-AA49-62A77D7C1EE0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21" creationId="{83C98ABE-055B-441F-B07E-44F97F083C39}"/>
          </ac:spMkLst>
        </pc:spChg>
        <pc:spChg chg="add">
          <ac:chgData name="Anastasiia Tagiltseva" userId="S::m20200041@novaims.unl.pt::181f07b4-193e-459c-a9f9-194f5af09ea3" providerId="AD" clId="Web-{FB13CC11-F318-41E7-A49A-062F9CCD81F7}" dt="2021-03-15T12:17:21.882" v="40"/>
          <ac:spMkLst>
            <pc:docMk/>
            <pc:sldMk cId="2665154570" sldId="284"/>
            <ac:spMk id="22" creationId="{CB44330D-EA18-4254-AA95-EB49948539B8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23" creationId="{29FDB030-9B49-4CED-8CCD-4D99382388AC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25" creationId="{3783CA14-24A1-485C-8B30-D6A5D87987AD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27" creationId="{9A97C86A-04D6-40F7-AE84-31AB43E6A846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29" creationId="{FF9F2414-84E8-453E-B1F3-389FDE8192D9}"/>
          </ac:spMkLst>
        </pc:spChg>
        <pc:spChg chg="add del">
          <ac:chgData name="Anastasiia Tagiltseva" userId="S::m20200041@novaims.unl.pt::181f07b4-193e-459c-a9f9-194f5af09ea3" providerId="AD" clId="Web-{FB13CC11-F318-41E7-A49A-062F9CCD81F7}" dt="2021-03-15T12:17:14.241" v="37"/>
          <ac:spMkLst>
            <pc:docMk/>
            <pc:sldMk cId="2665154570" sldId="284"/>
            <ac:spMk id="31" creationId="{3ECA69A1-7536-43AC-85EF-C7106179F5ED}"/>
          </ac:spMkLst>
        </pc:spChg>
        <pc:picChg chg="add del mod ord">
          <ac:chgData name="Anastasiia Tagiltseva" userId="S::m20200041@novaims.unl.pt::181f07b4-193e-459c-a9f9-194f5af09ea3" providerId="AD" clId="Web-{FB13CC11-F318-41E7-A49A-062F9CCD81F7}" dt="2021-03-15T12:16:32.365" v="28"/>
          <ac:picMkLst>
            <pc:docMk/>
            <pc:sldMk cId="2665154570" sldId="284"/>
            <ac:picMk id="5" creationId="{2CA31B9C-3DDF-43FF-AB20-0A8E22868833}"/>
          </ac:picMkLst>
        </pc:picChg>
        <pc:picChg chg="add del mod ord">
          <ac:chgData name="Anastasiia Tagiltseva" userId="S::m20200041@novaims.unl.pt::181f07b4-193e-459c-a9f9-194f5af09ea3" providerId="AD" clId="Web-{FB13CC11-F318-41E7-A49A-062F9CCD81F7}" dt="2021-03-15T12:16:33.302" v="29"/>
          <ac:picMkLst>
            <pc:docMk/>
            <pc:sldMk cId="2665154570" sldId="284"/>
            <ac:picMk id="8" creationId="{EBC2A0AA-D8B2-4ED1-8C39-F4D5209F805D}"/>
          </ac:picMkLst>
        </pc:picChg>
        <pc:picChg chg="add del mod">
          <ac:chgData name="Anastasiia Tagiltseva" userId="S::m20200041@novaims.unl.pt::181f07b4-193e-459c-a9f9-194f5af09ea3" providerId="AD" clId="Web-{FB13CC11-F318-41E7-A49A-062F9CCD81F7}" dt="2021-03-15T12:16:37.912" v="31"/>
          <ac:picMkLst>
            <pc:docMk/>
            <pc:sldMk cId="2665154570" sldId="284"/>
            <ac:picMk id="9" creationId="{F1E4CE1A-A0CF-4CE6-9604-C7C5B0F5F45D}"/>
          </ac:picMkLst>
        </pc:picChg>
        <pc:picChg chg="add mod">
          <ac:chgData name="Anastasiia Tagiltseva" userId="S::m20200041@novaims.unl.pt::181f07b4-193e-459c-a9f9-194f5af09ea3" providerId="AD" clId="Web-{FB13CC11-F318-41E7-A49A-062F9CCD81F7}" dt="2021-03-15T12:17:32.038" v="42" actId="1076"/>
          <ac:picMkLst>
            <pc:docMk/>
            <pc:sldMk cId="2665154570" sldId="284"/>
            <ac:picMk id="14" creationId="{0FDFDE8E-C366-4B9A-BF1F-4085768994F3}"/>
          </ac:picMkLst>
        </pc:picChg>
        <pc:picChg chg="add mod">
          <ac:chgData name="Anastasiia Tagiltseva" userId="S::m20200041@novaims.unl.pt::181f07b4-193e-459c-a9f9-194f5af09ea3" providerId="AD" clId="Web-{FB13CC11-F318-41E7-A49A-062F9CCD81F7}" dt="2021-03-15T12:17:57.164" v="46" actId="14100"/>
          <ac:picMkLst>
            <pc:docMk/>
            <pc:sldMk cId="2665154570" sldId="284"/>
            <ac:picMk id="15" creationId="{AC9D645E-181F-4338-94FF-70EE5E3004E8}"/>
          </ac:picMkLst>
        </pc:picChg>
        <pc:picChg chg="add del">
          <ac:chgData name="Anastasiia Tagiltseva" userId="S::m20200041@novaims.unl.pt::181f07b4-193e-459c-a9f9-194f5af09ea3" providerId="AD" clId="Web-{FB13CC11-F318-41E7-A49A-062F9CCD81F7}" dt="2021-03-15T12:17:21.882" v="39"/>
          <ac:picMkLst>
            <pc:docMk/>
            <pc:sldMk cId="2665154570" sldId="284"/>
            <ac:picMk id="17" creationId="{75554383-98AF-4A47-BB65-705FAAA4BE6A}"/>
          </ac:picMkLst>
        </pc:picChg>
        <pc:picChg chg="add mod">
          <ac:chgData name="Anastasiia Tagiltseva" userId="S::m20200041@novaims.unl.pt::181f07b4-193e-459c-a9f9-194f5af09ea3" providerId="AD" clId="Web-{FB13CC11-F318-41E7-A49A-062F9CCD81F7}" dt="2021-03-15T12:18:22.055" v="53" actId="1076"/>
          <ac:picMkLst>
            <pc:docMk/>
            <pc:sldMk cId="2665154570" sldId="284"/>
            <ac:picMk id="24" creationId="{816BBFA5-18D4-4F26-A11F-B32647A4164E}"/>
          </ac:picMkLst>
        </pc:picChg>
      </pc:sldChg>
    </pc:docChg>
  </pc:docChgLst>
  <pc:docChgLst>
    <pc:chgData name="Doyun Shin" userId="2f41dd33-b46d-494f-b4f9-5c47406a8515" providerId="ADAL" clId="{96B63EC7-85A8-43E2-95FA-62650028A0D1}"/>
    <pc:docChg chg="undo redo custSel mod addSld delSld modSld sldOrd">
      <pc:chgData name="Doyun Shin" userId="2f41dd33-b46d-494f-b4f9-5c47406a8515" providerId="ADAL" clId="{96B63EC7-85A8-43E2-95FA-62650028A0D1}" dt="2021-03-15T16:04:55.850" v="3651" actId="207"/>
      <pc:docMkLst>
        <pc:docMk/>
      </pc:docMkLst>
      <pc:sldChg chg="delSp modSp setBg modAnim delDesignElem modNotesTx">
        <pc:chgData name="Doyun Shin" userId="2f41dd33-b46d-494f-b4f9-5c47406a8515" providerId="ADAL" clId="{96B63EC7-85A8-43E2-95FA-62650028A0D1}" dt="2021-03-14T19:54:04.286" v="2033" actId="20577"/>
        <pc:sldMkLst>
          <pc:docMk/>
          <pc:sldMk cId="397903453" sldId="256"/>
        </pc:sldMkLst>
        <pc:spChg chg="mod">
          <ac:chgData name="Doyun Shin" userId="2f41dd33-b46d-494f-b4f9-5c47406a8515" providerId="ADAL" clId="{96B63EC7-85A8-43E2-95FA-62650028A0D1}" dt="2021-03-14T16:24:52.958" v="158" actId="20577"/>
          <ac:spMkLst>
            <pc:docMk/>
            <pc:sldMk cId="397903453" sldId="256"/>
            <ac:spMk id="2" creationId="{8282FC58-513F-4204-ACCB-1DAE165C52C8}"/>
          </ac:spMkLst>
        </pc:spChg>
        <pc:spChg chg="del">
          <ac:chgData name="Doyun Shin" userId="2f41dd33-b46d-494f-b4f9-5c47406a8515" providerId="ADAL" clId="{96B63EC7-85A8-43E2-95FA-62650028A0D1}" dt="2021-03-14T17:10:27.736" v="443"/>
          <ac:spMkLst>
            <pc:docMk/>
            <pc:sldMk cId="397903453" sldId="256"/>
            <ac:spMk id="28" creationId="{C1DD1A8A-57D5-4A81-AD04-532B043C5611}"/>
          </ac:spMkLst>
        </pc:spChg>
        <pc:spChg chg="del">
          <ac:chgData name="Doyun Shin" userId="2f41dd33-b46d-494f-b4f9-5c47406a8515" providerId="ADAL" clId="{96B63EC7-85A8-43E2-95FA-62650028A0D1}" dt="2021-03-14T17:10:27.736" v="443"/>
          <ac:spMkLst>
            <pc:docMk/>
            <pc:sldMk cId="397903453" sldId="256"/>
            <ac:spMk id="30" creationId="{007891EC-4501-44ED-A8C8-B11B6DB767AB}"/>
          </ac:spMkLst>
        </pc:spChg>
      </pc:sldChg>
      <pc:sldChg chg="addSp delSp modSp mod setBg modAnim delDesignElem">
        <pc:chgData name="Doyun Shin" userId="2f41dd33-b46d-494f-b4f9-5c47406a8515" providerId="ADAL" clId="{96B63EC7-85A8-43E2-95FA-62650028A0D1}" dt="2021-03-15T16:04:55.850" v="3651" actId="207"/>
        <pc:sldMkLst>
          <pc:docMk/>
          <pc:sldMk cId="4090782981" sldId="258"/>
        </pc:sldMkLst>
        <pc:spChg chg="del mod ord">
          <ac:chgData name="Doyun Shin" userId="2f41dd33-b46d-494f-b4f9-5c47406a8515" providerId="ADAL" clId="{96B63EC7-85A8-43E2-95FA-62650028A0D1}" dt="2021-03-15T14:48:23.801" v="3158" actId="478"/>
          <ac:spMkLst>
            <pc:docMk/>
            <pc:sldMk cId="4090782981" sldId="258"/>
            <ac:spMk id="2" creationId="{A15BE11B-56AB-46F4-B6AB-FD82866CBA3B}"/>
          </ac:spMkLst>
        </pc:spChg>
        <pc:spChg chg="del mod">
          <ac:chgData name="Doyun Shin" userId="2f41dd33-b46d-494f-b4f9-5c47406a8515" providerId="ADAL" clId="{96B63EC7-85A8-43E2-95FA-62650028A0D1}" dt="2021-03-15T14:17:17.925" v="2738" actId="478"/>
          <ac:spMkLst>
            <pc:docMk/>
            <pc:sldMk cId="4090782981" sldId="258"/>
            <ac:spMk id="3" creationId="{E656B266-B77F-42A8-A0DD-B5729E54CD04}"/>
          </ac:spMkLst>
        </pc:spChg>
        <pc:spChg chg="add del mod">
          <ac:chgData name="Doyun Shin" userId="2f41dd33-b46d-494f-b4f9-5c47406a8515" providerId="ADAL" clId="{96B63EC7-85A8-43E2-95FA-62650028A0D1}" dt="2021-03-15T14:12:27.037" v="2656"/>
          <ac:spMkLst>
            <pc:docMk/>
            <pc:sldMk cId="4090782981" sldId="258"/>
            <ac:spMk id="4" creationId="{98AF773C-4541-4987-AEDC-676C092A3DF6}"/>
          </ac:spMkLst>
        </pc:spChg>
        <pc:spChg chg="add del mod">
          <ac:chgData name="Doyun Shin" userId="2f41dd33-b46d-494f-b4f9-5c47406a8515" providerId="ADAL" clId="{96B63EC7-85A8-43E2-95FA-62650028A0D1}" dt="2021-03-15T14:12:27.037" v="2656"/>
          <ac:spMkLst>
            <pc:docMk/>
            <pc:sldMk cId="4090782981" sldId="258"/>
            <ac:spMk id="6" creationId="{BE2DDC8D-C692-4778-B648-967A01C0CA97}"/>
          </ac:spMkLst>
        </pc:spChg>
        <pc:spChg chg="add del">
          <ac:chgData name="Doyun Shin" userId="2f41dd33-b46d-494f-b4f9-5c47406a8515" providerId="ADAL" clId="{96B63EC7-85A8-43E2-95FA-62650028A0D1}" dt="2021-03-15T14:13:41.810" v="2676"/>
          <ac:spMkLst>
            <pc:docMk/>
            <pc:sldMk cId="4090782981" sldId="258"/>
            <ac:spMk id="7" creationId="{2B1D4F77-A17C-43D7-B7FA-545148E4E93D}"/>
          </ac:spMkLst>
        </pc:spChg>
        <pc:spChg chg="add del mod">
          <ac:chgData name="Doyun Shin" userId="2f41dd33-b46d-494f-b4f9-5c47406a8515" providerId="ADAL" clId="{96B63EC7-85A8-43E2-95FA-62650028A0D1}" dt="2021-03-15T14:13:41.810" v="2676"/>
          <ac:spMkLst>
            <pc:docMk/>
            <pc:sldMk cId="4090782981" sldId="258"/>
            <ac:spMk id="8" creationId="{DB6002C3-D5AF-44D2-B1DD-DE335DE5FF58}"/>
          </ac:spMkLst>
        </pc:spChg>
        <pc:spChg chg="add del mod">
          <ac:chgData name="Doyun Shin" userId="2f41dd33-b46d-494f-b4f9-5c47406a8515" providerId="ADAL" clId="{96B63EC7-85A8-43E2-95FA-62650028A0D1}" dt="2021-03-15T14:13:41.810" v="2676"/>
          <ac:spMkLst>
            <pc:docMk/>
            <pc:sldMk cId="4090782981" sldId="258"/>
            <ac:spMk id="9" creationId="{0C088495-7B0C-43AD-BD2C-A077FB3173DD}"/>
          </ac:spMkLst>
        </pc:spChg>
        <pc:spChg chg="add del">
          <ac:chgData name="Doyun Shin" userId="2f41dd33-b46d-494f-b4f9-5c47406a8515" providerId="ADAL" clId="{96B63EC7-85A8-43E2-95FA-62650028A0D1}" dt="2021-03-15T14:12:27.037" v="2656"/>
          <ac:spMkLst>
            <pc:docMk/>
            <pc:sldMk cId="4090782981" sldId="258"/>
            <ac:spMk id="10" creationId="{E862BE82-D00D-42C1-BF16-93AA37870C32}"/>
          </ac:spMkLst>
        </pc:spChg>
        <pc:spChg chg="add mod ord">
          <ac:chgData name="Doyun Shin" userId="2f41dd33-b46d-494f-b4f9-5c47406a8515" providerId="ADAL" clId="{96B63EC7-85A8-43E2-95FA-62650028A0D1}" dt="2021-03-15T15:06:57.305" v="3283" actId="14100"/>
          <ac:spMkLst>
            <pc:docMk/>
            <pc:sldMk cId="4090782981" sldId="258"/>
            <ac:spMk id="11" creationId="{5511B54B-3E9C-4573-B215-559C60DA529B}"/>
          </ac:spMkLst>
        </pc:spChg>
        <pc:spChg chg="add del">
          <ac:chgData name="Doyun Shin" userId="2f41dd33-b46d-494f-b4f9-5c47406a8515" providerId="ADAL" clId="{96B63EC7-85A8-43E2-95FA-62650028A0D1}" dt="2021-03-15T14:12:27.037" v="2656"/>
          <ac:spMkLst>
            <pc:docMk/>
            <pc:sldMk cId="4090782981" sldId="258"/>
            <ac:spMk id="12" creationId="{F6D92C2D-1D3D-4974-918C-06579FB354A9}"/>
          </ac:spMkLst>
        </pc:spChg>
        <pc:spChg chg="mod">
          <ac:chgData name="Doyun Shin" userId="2f41dd33-b46d-494f-b4f9-5c47406a8515" providerId="ADAL" clId="{96B63EC7-85A8-43E2-95FA-62650028A0D1}" dt="2021-03-15T14:13:47.245" v="2677"/>
          <ac:spMkLst>
            <pc:docMk/>
            <pc:sldMk cId="4090782981" sldId="258"/>
            <ac:spMk id="14" creationId="{933B00AB-3044-4595-B4E0-262D2EACBC76}"/>
          </ac:spMkLst>
        </pc:spChg>
        <pc:spChg chg="mod">
          <ac:chgData name="Doyun Shin" userId="2f41dd33-b46d-494f-b4f9-5c47406a8515" providerId="ADAL" clId="{96B63EC7-85A8-43E2-95FA-62650028A0D1}" dt="2021-03-15T14:13:47.245" v="2677"/>
          <ac:spMkLst>
            <pc:docMk/>
            <pc:sldMk cId="4090782981" sldId="258"/>
            <ac:spMk id="15" creationId="{53448EA8-F736-4C49-BE44-9D1E8C317E9B}"/>
          </ac:spMkLst>
        </pc:spChg>
        <pc:spChg chg="add del mod">
          <ac:chgData name="Doyun Shin" userId="2f41dd33-b46d-494f-b4f9-5c47406a8515" providerId="ADAL" clId="{96B63EC7-85A8-43E2-95FA-62650028A0D1}" dt="2021-03-15T14:14:00.085" v="2680" actId="478"/>
          <ac:spMkLst>
            <pc:docMk/>
            <pc:sldMk cId="4090782981" sldId="258"/>
            <ac:spMk id="16" creationId="{CF96EAC2-A83D-4CDA-A7A8-D33523D4B3D5}"/>
          </ac:spMkLst>
        </pc:spChg>
        <pc:spChg chg="add mod">
          <ac:chgData name="Doyun Shin" userId="2f41dd33-b46d-494f-b4f9-5c47406a8515" providerId="ADAL" clId="{96B63EC7-85A8-43E2-95FA-62650028A0D1}" dt="2021-03-15T14:22:29.060" v="2924" actId="2711"/>
          <ac:spMkLst>
            <pc:docMk/>
            <pc:sldMk cId="4090782981" sldId="258"/>
            <ac:spMk id="17" creationId="{2856C9F5-53E1-43C7-B23F-2886A864CC83}"/>
          </ac:spMkLst>
        </pc:spChg>
        <pc:spChg chg="add del">
          <ac:chgData name="Doyun Shin" userId="2f41dd33-b46d-494f-b4f9-5c47406a8515" providerId="ADAL" clId="{96B63EC7-85A8-43E2-95FA-62650028A0D1}" dt="2021-03-14T17:58:24.461" v="860" actId="26606"/>
          <ac:spMkLst>
            <pc:docMk/>
            <pc:sldMk cId="4090782981" sldId="258"/>
            <ac:spMk id="17" creationId="{E862BE82-D00D-42C1-BF16-93AA37870C32}"/>
          </ac:spMkLst>
        </pc:spChg>
        <pc:spChg chg="add del mod">
          <ac:chgData name="Doyun Shin" userId="2f41dd33-b46d-494f-b4f9-5c47406a8515" providerId="ADAL" clId="{96B63EC7-85A8-43E2-95FA-62650028A0D1}" dt="2021-03-15T14:17:23.091" v="2739" actId="478"/>
          <ac:spMkLst>
            <pc:docMk/>
            <pc:sldMk cId="4090782981" sldId="258"/>
            <ac:spMk id="19" creationId="{4984FAA2-2133-4E39-8EDB-02AA2EB48EAD}"/>
          </ac:spMkLst>
        </pc:spChg>
        <pc:spChg chg="add del">
          <ac:chgData name="Doyun Shin" userId="2f41dd33-b46d-494f-b4f9-5c47406a8515" providerId="ADAL" clId="{96B63EC7-85A8-43E2-95FA-62650028A0D1}" dt="2021-03-14T17:58:24.461" v="860" actId="26606"/>
          <ac:spMkLst>
            <pc:docMk/>
            <pc:sldMk cId="4090782981" sldId="258"/>
            <ac:spMk id="19" creationId="{F6D92C2D-1D3D-4974-918C-06579FB354A9}"/>
          </ac:spMkLst>
        </pc:spChg>
        <pc:spChg chg="add mod">
          <ac:chgData name="Doyun Shin" userId="2f41dd33-b46d-494f-b4f9-5c47406a8515" providerId="ADAL" clId="{96B63EC7-85A8-43E2-95FA-62650028A0D1}" dt="2021-03-15T14:22:25.428" v="2923" actId="2711"/>
          <ac:spMkLst>
            <pc:docMk/>
            <pc:sldMk cId="4090782981" sldId="258"/>
            <ac:spMk id="20" creationId="{CCEC7254-7C30-4C65-AB4D-C8A25448FAB8}"/>
          </ac:spMkLst>
        </pc:spChg>
        <pc:spChg chg="add del">
          <ac:chgData name="Doyun Shin" userId="2f41dd33-b46d-494f-b4f9-5c47406a8515" providerId="ADAL" clId="{96B63EC7-85A8-43E2-95FA-62650028A0D1}" dt="2021-03-14T17:58:26.448" v="862" actId="26606"/>
          <ac:spMkLst>
            <pc:docMk/>
            <pc:sldMk cId="4090782981" sldId="258"/>
            <ac:spMk id="21" creationId="{F9EC3F91-A75C-4F74-867E-E4C28C13546B}"/>
          </ac:spMkLst>
        </pc:spChg>
        <pc:spChg chg="mod">
          <ac:chgData name="Doyun Shin" userId="2f41dd33-b46d-494f-b4f9-5c47406a8515" providerId="ADAL" clId="{96B63EC7-85A8-43E2-95FA-62650028A0D1}" dt="2021-03-15T14:36:39.242" v="3031"/>
          <ac:spMkLst>
            <pc:docMk/>
            <pc:sldMk cId="4090782981" sldId="258"/>
            <ac:spMk id="22" creationId="{F5F5097C-1B77-4302-8DC4-79C13CCF101C}"/>
          </ac:spMkLst>
        </pc:spChg>
        <pc:spChg chg="add del">
          <ac:chgData name="Doyun Shin" userId="2f41dd33-b46d-494f-b4f9-5c47406a8515" providerId="ADAL" clId="{96B63EC7-85A8-43E2-95FA-62650028A0D1}" dt="2021-03-14T17:58:26.448" v="862" actId="26606"/>
          <ac:spMkLst>
            <pc:docMk/>
            <pc:sldMk cId="4090782981" sldId="258"/>
            <ac:spMk id="23" creationId="{829A1E2C-5AC8-40FC-99E9-832069D39792}"/>
          </ac:spMkLst>
        </pc:spChg>
        <pc:spChg chg="mod">
          <ac:chgData name="Doyun Shin" userId="2f41dd33-b46d-494f-b4f9-5c47406a8515" providerId="ADAL" clId="{96B63EC7-85A8-43E2-95FA-62650028A0D1}" dt="2021-03-15T14:36:39.242" v="3031"/>
          <ac:spMkLst>
            <pc:docMk/>
            <pc:sldMk cId="4090782981" sldId="258"/>
            <ac:spMk id="23" creationId="{FD567CD3-10E3-4B49-B147-CFEAB60EC9F5}"/>
          </ac:spMkLst>
        </pc:spChg>
        <pc:spChg chg="add del">
          <ac:chgData name="Doyun Shin" userId="2f41dd33-b46d-494f-b4f9-5c47406a8515" providerId="ADAL" clId="{96B63EC7-85A8-43E2-95FA-62650028A0D1}" dt="2021-03-14T17:58:26.448" v="862" actId="26606"/>
          <ac:spMkLst>
            <pc:docMk/>
            <pc:sldMk cId="4090782981" sldId="258"/>
            <ac:spMk id="25" creationId="{8181FC64-B306-4821-98E2-780662EFC486}"/>
          </ac:spMkLst>
        </pc:spChg>
        <pc:spChg chg="mod">
          <ac:chgData name="Doyun Shin" userId="2f41dd33-b46d-494f-b4f9-5c47406a8515" providerId="ADAL" clId="{96B63EC7-85A8-43E2-95FA-62650028A0D1}" dt="2021-03-15T14:37:44.432" v="3047"/>
          <ac:spMkLst>
            <pc:docMk/>
            <pc:sldMk cId="4090782981" sldId="258"/>
            <ac:spMk id="25" creationId="{851826D5-DFA9-4720-B5C2-7AEAF38A54F9}"/>
          </ac:spMkLst>
        </pc:spChg>
        <pc:spChg chg="add del">
          <ac:chgData name="Doyun Shin" userId="2f41dd33-b46d-494f-b4f9-5c47406a8515" providerId="ADAL" clId="{96B63EC7-85A8-43E2-95FA-62650028A0D1}" dt="2021-03-14T17:58:26.448" v="862" actId="26606"/>
          <ac:spMkLst>
            <pc:docMk/>
            <pc:sldMk cId="4090782981" sldId="258"/>
            <ac:spMk id="26" creationId="{5871FC61-DD4E-47D4-81FD-8A7E7D12B371}"/>
          </ac:spMkLst>
        </pc:spChg>
        <pc:spChg chg="mod">
          <ac:chgData name="Doyun Shin" userId="2f41dd33-b46d-494f-b4f9-5c47406a8515" providerId="ADAL" clId="{96B63EC7-85A8-43E2-95FA-62650028A0D1}" dt="2021-03-15T14:37:44.432" v="3047"/>
          <ac:spMkLst>
            <pc:docMk/>
            <pc:sldMk cId="4090782981" sldId="258"/>
            <ac:spMk id="26" creationId="{E2068B1B-48FA-495F-A3B3-0E4BF02EDF40}"/>
          </ac:spMkLst>
        </pc:spChg>
        <pc:spChg chg="mod">
          <ac:chgData name="Doyun Shin" userId="2f41dd33-b46d-494f-b4f9-5c47406a8515" providerId="ADAL" clId="{96B63EC7-85A8-43E2-95FA-62650028A0D1}" dt="2021-03-15T14:40:18.357" v="3069"/>
          <ac:spMkLst>
            <pc:docMk/>
            <pc:sldMk cId="4090782981" sldId="258"/>
            <ac:spMk id="28" creationId="{D80F5AB8-EA9A-4654-8D20-A431E39F851D}"/>
          </ac:spMkLst>
        </pc:spChg>
        <pc:spChg chg="add del">
          <ac:chgData name="Doyun Shin" userId="2f41dd33-b46d-494f-b4f9-5c47406a8515" providerId="ADAL" clId="{96B63EC7-85A8-43E2-95FA-62650028A0D1}" dt="2021-03-14T17:58:37.965" v="864" actId="26606"/>
          <ac:spMkLst>
            <pc:docMk/>
            <pc:sldMk cId="4090782981" sldId="258"/>
            <ac:spMk id="28" creationId="{E862BE82-D00D-42C1-BF16-93AA37870C32}"/>
          </ac:spMkLst>
        </pc:spChg>
        <pc:spChg chg="mod">
          <ac:chgData name="Doyun Shin" userId="2f41dd33-b46d-494f-b4f9-5c47406a8515" providerId="ADAL" clId="{96B63EC7-85A8-43E2-95FA-62650028A0D1}" dt="2021-03-15T14:40:18.357" v="3069"/>
          <ac:spMkLst>
            <pc:docMk/>
            <pc:sldMk cId="4090782981" sldId="258"/>
            <ac:spMk id="29" creationId="{339D6933-D199-45B4-85AD-51ECCBC9B01F}"/>
          </ac:spMkLst>
        </pc:spChg>
        <pc:spChg chg="add del">
          <ac:chgData name="Doyun Shin" userId="2f41dd33-b46d-494f-b4f9-5c47406a8515" providerId="ADAL" clId="{96B63EC7-85A8-43E2-95FA-62650028A0D1}" dt="2021-03-14T17:10:27.736" v="443"/>
          <ac:spMkLst>
            <pc:docMk/>
            <pc:sldMk cId="4090782981" sldId="258"/>
            <ac:spMk id="29" creationId="{E862BE82-D00D-42C1-BF16-93AA37870C32}"/>
          </ac:spMkLst>
        </pc:spChg>
        <pc:spChg chg="add mod">
          <ac:chgData name="Doyun Shin" userId="2f41dd33-b46d-494f-b4f9-5c47406a8515" providerId="ADAL" clId="{96B63EC7-85A8-43E2-95FA-62650028A0D1}" dt="2021-03-15T14:48:15.856" v="3157" actId="207"/>
          <ac:spMkLst>
            <pc:docMk/>
            <pc:sldMk cId="4090782981" sldId="258"/>
            <ac:spMk id="30" creationId="{6E30DE73-BC0B-4474-A0A9-BDB8C49E2DB7}"/>
          </ac:spMkLst>
        </pc:spChg>
        <pc:spChg chg="add del">
          <ac:chgData name="Doyun Shin" userId="2f41dd33-b46d-494f-b4f9-5c47406a8515" providerId="ADAL" clId="{96B63EC7-85A8-43E2-95FA-62650028A0D1}" dt="2021-03-14T17:58:37.965" v="864" actId="26606"/>
          <ac:spMkLst>
            <pc:docMk/>
            <pc:sldMk cId="4090782981" sldId="258"/>
            <ac:spMk id="30" creationId="{F6D92C2D-1D3D-4974-918C-06579FB354A9}"/>
          </ac:spMkLst>
        </pc:spChg>
        <pc:spChg chg="add del">
          <ac:chgData name="Doyun Shin" userId="2f41dd33-b46d-494f-b4f9-5c47406a8515" providerId="ADAL" clId="{96B63EC7-85A8-43E2-95FA-62650028A0D1}" dt="2021-03-14T17:10:27.736" v="443"/>
          <ac:spMkLst>
            <pc:docMk/>
            <pc:sldMk cId="4090782981" sldId="258"/>
            <ac:spMk id="31" creationId="{F6D92C2D-1D3D-4974-918C-06579FB354A9}"/>
          </ac:spMkLst>
        </pc:spChg>
        <pc:spChg chg="add del">
          <ac:chgData name="Doyun Shin" userId="2f41dd33-b46d-494f-b4f9-5c47406a8515" providerId="ADAL" clId="{96B63EC7-85A8-43E2-95FA-62650028A0D1}" dt="2021-03-14T17:58:54.258" v="866" actId="26606"/>
          <ac:spMkLst>
            <pc:docMk/>
            <pc:sldMk cId="4090782981" sldId="258"/>
            <ac:spMk id="32" creationId="{3CD9DF72-87A3-404E-A828-84CBF11A8303}"/>
          </ac:spMkLst>
        </pc:spChg>
        <pc:spChg chg="add del mod">
          <ac:chgData name="Doyun Shin" userId="2f41dd33-b46d-494f-b4f9-5c47406a8515" providerId="ADAL" clId="{96B63EC7-85A8-43E2-95FA-62650028A0D1}" dt="2021-03-15T14:48:29.906" v="3159" actId="478"/>
          <ac:spMkLst>
            <pc:docMk/>
            <pc:sldMk cId="4090782981" sldId="258"/>
            <ac:spMk id="32" creationId="{B9277863-0943-4C1D-B243-629AD2707596}"/>
          </ac:spMkLst>
        </pc:spChg>
        <pc:spChg chg="add del">
          <ac:chgData name="Doyun Shin" userId="2f41dd33-b46d-494f-b4f9-5c47406a8515" providerId="ADAL" clId="{96B63EC7-85A8-43E2-95FA-62650028A0D1}" dt="2021-03-14T16:25:56.164" v="160" actId="26606"/>
          <ac:spMkLst>
            <pc:docMk/>
            <pc:sldMk cId="4090782981" sldId="258"/>
            <ac:spMk id="36" creationId="{3CD9DF72-87A3-404E-A828-84CBF11A8303}"/>
          </ac:spMkLst>
        </pc:spChg>
        <pc:grpChg chg="add del mod">
          <ac:chgData name="Doyun Shin" userId="2f41dd33-b46d-494f-b4f9-5c47406a8515" providerId="ADAL" clId="{96B63EC7-85A8-43E2-95FA-62650028A0D1}" dt="2021-03-15T14:13:50.116" v="2678"/>
          <ac:grpSpMkLst>
            <pc:docMk/>
            <pc:sldMk cId="4090782981" sldId="258"/>
            <ac:grpSpMk id="13" creationId="{B02B6E06-1705-4786-B958-FA406B00946D}"/>
          </ac:grpSpMkLst>
        </pc:grpChg>
        <pc:grpChg chg="add del mod">
          <ac:chgData name="Doyun Shin" userId="2f41dd33-b46d-494f-b4f9-5c47406a8515" providerId="ADAL" clId="{96B63EC7-85A8-43E2-95FA-62650028A0D1}" dt="2021-03-15T14:37:43.714" v="3046" actId="478"/>
          <ac:grpSpMkLst>
            <pc:docMk/>
            <pc:sldMk cId="4090782981" sldId="258"/>
            <ac:grpSpMk id="21" creationId="{E8613849-C3CF-47E8-90A6-209742EADCDC}"/>
          </ac:grpSpMkLst>
        </pc:grpChg>
        <pc:grpChg chg="add del mod ord">
          <ac:chgData name="Doyun Shin" userId="2f41dd33-b46d-494f-b4f9-5c47406a8515" providerId="ADAL" clId="{96B63EC7-85A8-43E2-95FA-62650028A0D1}" dt="2021-03-15T14:40:14.385" v="3068" actId="478"/>
          <ac:grpSpMkLst>
            <pc:docMk/>
            <pc:sldMk cId="4090782981" sldId="258"/>
            <ac:grpSpMk id="24" creationId="{D92258E3-5A67-49E4-B643-4A208732AB02}"/>
          </ac:grpSpMkLst>
        </pc:grpChg>
        <pc:grpChg chg="add mod ord">
          <ac:chgData name="Doyun Shin" userId="2f41dd33-b46d-494f-b4f9-5c47406a8515" providerId="ADAL" clId="{96B63EC7-85A8-43E2-95FA-62650028A0D1}" dt="2021-03-15T16:04:55.850" v="3651" actId="207"/>
          <ac:grpSpMkLst>
            <pc:docMk/>
            <pc:sldMk cId="4090782981" sldId="258"/>
            <ac:grpSpMk id="27" creationId="{8851F08E-0DA0-462E-8B1B-8A167AC62251}"/>
          </ac:grpSpMkLst>
        </pc:grpChg>
        <pc:picChg chg="mod">
          <ac:chgData name="Doyun Shin" userId="2f41dd33-b46d-494f-b4f9-5c47406a8515" providerId="ADAL" clId="{96B63EC7-85A8-43E2-95FA-62650028A0D1}" dt="2021-03-15T14:18:38.420" v="2817" actId="1076"/>
          <ac:picMkLst>
            <pc:docMk/>
            <pc:sldMk cId="4090782981" sldId="258"/>
            <ac:picMk id="5" creationId="{A76F5093-2BFF-4CBB-A0FA-E2EA9ADA18BA}"/>
          </ac:picMkLst>
        </pc:picChg>
        <pc:picChg chg="mod">
          <ac:chgData name="Doyun Shin" userId="2f41dd33-b46d-494f-b4f9-5c47406a8515" providerId="ADAL" clId="{96B63EC7-85A8-43E2-95FA-62650028A0D1}" dt="2021-03-15T14:41:14.912" v="3091" actId="1076"/>
          <ac:picMkLst>
            <pc:docMk/>
            <pc:sldMk cId="4090782981" sldId="258"/>
            <ac:picMk id="13" creationId="{FDC744E2-9F2E-4787-947E-C384F765EF68}"/>
          </ac:picMkLst>
        </pc:picChg>
        <pc:cxnChg chg="add del">
          <ac:chgData name="Doyun Shin" userId="2f41dd33-b46d-494f-b4f9-5c47406a8515" providerId="ADAL" clId="{96B63EC7-85A8-43E2-95FA-62650028A0D1}" dt="2021-03-14T17:58:54.258" v="866" actId="26606"/>
          <ac:cxnSpMkLst>
            <pc:docMk/>
            <pc:sldMk cId="4090782981" sldId="258"/>
            <ac:cxnSpMk id="33" creationId="{20E3A342-4D61-4E3F-AF90-1AB42AEB96CC}"/>
          </ac:cxnSpMkLst>
        </pc:cxnChg>
        <pc:cxnChg chg="add del">
          <ac:chgData name="Doyun Shin" userId="2f41dd33-b46d-494f-b4f9-5c47406a8515" providerId="ADAL" clId="{96B63EC7-85A8-43E2-95FA-62650028A0D1}" dt="2021-03-14T16:25:56.164" v="160" actId="26606"/>
          <ac:cxnSpMkLst>
            <pc:docMk/>
            <pc:sldMk cId="4090782981" sldId="258"/>
            <ac:cxnSpMk id="38" creationId="{20E3A342-4D61-4E3F-AF90-1AB42AEB96CC}"/>
          </ac:cxnSpMkLst>
        </pc:cxnChg>
      </pc:sldChg>
      <pc:sldChg chg="del">
        <pc:chgData name="Doyun Shin" userId="2f41dd33-b46d-494f-b4f9-5c47406a8515" providerId="ADAL" clId="{96B63EC7-85A8-43E2-95FA-62650028A0D1}" dt="2021-03-14T17:00:29.900" v="328" actId="47"/>
        <pc:sldMkLst>
          <pc:docMk/>
          <pc:sldMk cId="2304560521" sldId="259"/>
        </pc:sldMkLst>
      </pc:sldChg>
      <pc:sldChg chg="modSp del mod">
        <pc:chgData name="Doyun Shin" userId="2f41dd33-b46d-494f-b4f9-5c47406a8515" providerId="ADAL" clId="{96B63EC7-85A8-43E2-95FA-62650028A0D1}" dt="2021-03-14T15:51:13.441" v="8" actId="47"/>
        <pc:sldMkLst>
          <pc:docMk/>
          <pc:sldMk cId="3717695987" sldId="260"/>
        </pc:sldMkLst>
        <pc:spChg chg="mod">
          <ac:chgData name="Doyun Shin" userId="2f41dd33-b46d-494f-b4f9-5c47406a8515" providerId="ADAL" clId="{96B63EC7-85A8-43E2-95FA-62650028A0D1}" dt="2021-03-14T15:51:11.467" v="7" actId="21"/>
          <ac:spMkLst>
            <pc:docMk/>
            <pc:sldMk cId="3717695987" sldId="260"/>
            <ac:spMk id="2" creationId="{9CB2AC8B-FC61-4D53-8962-FF8206F2FD23}"/>
          </ac:spMkLst>
        </pc:spChg>
      </pc:sldChg>
      <pc:sldChg chg="addSp delSp modSp add del mod ord modAnim setClrOvrMap delDesignElem modNotesTx">
        <pc:chgData name="Doyun Shin" userId="2f41dd33-b46d-494f-b4f9-5c47406a8515" providerId="ADAL" clId="{96B63EC7-85A8-43E2-95FA-62650028A0D1}" dt="2021-03-15T15:07:20.659" v="3287" actId="207"/>
        <pc:sldMkLst>
          <pc:docMk/>
          <pc:sldMk cId="972247269" sldId="262"/>
        </pc:sldMkLst>
        <pc:spChg chg="del mod">
          <ac:chgData name="Doyun Shin" userId="2f41dd33-b46d-494f-b4f9-5c47406a8515" providerId="ADAL" clId="{96B63EC7-85A8-43E2-95FA-62650028A0D1}" dt="2021-03-14T17:23:49.542" v="546" actId="478"/>
          <ac:spMkLst>
            <pc:docMk/>
            <pc:sldMk cId="972247269" sldId="262"/>
            <ac:spMk id="2" creationId="{5E5A2257-8E10-461A-BEC0-956DEAAE6EDE}"/>
          </ac:spMkLst>
        </pc:spChg>
        <pc:spChg chg="add mod">
          <ac:chgData name="Doyun Shin" userId="2f41dd33-b46d-494f-b4f9-5c47406a8515" providerId="ADAL" clId="{96B63EC7-85A8-43E2-95FA-62650028A0D1}" dt="2021-03-14T20:33:18.252" v="2506" actId="207"/>
          <ac:spMkLst>
            <pc:docMk/>
            <pc:sldMk cId="972247269" sldId="262"/>
            <ac:spMk id="4" creationId="{2AF70ACA-EBAD-4401-9C4B-CBF4AB53120B}"/>
          </ac:spMkLst>
        </pc:spChg>
        <pc:spChg chg="add del mod">
          <ac:chgData name="Doyun Shin" userId="2f41dd33-b46d-494f-b4f9-5c47406a8515" providerId="ADAL" clId="{96B63EC7-85A8-43E2-95FA-62650028A0D1}" dt="2021-03-14T17:23:50.606" v="547" actId="478"/>
          <ac:spMkLst>
            <pc:docMk/>
            <pc:sldMk cId="972247269" sldId="262"/>
            <ac:spMk id="4" creationId="{F245AE24-9976-4EC8-8C88-306E74EACB7F}"/>
          </ac:spMkLst>
        </pc:spChg>
        <pc:spChg chg="add del mod">
          <ac:chgData name="Doyun Shin" userId="2f41dd33-b46d-494f-b4f9-5c47406a8515" providerId="ADAL" clId="{96B63EC7-85A8-43E2-95FA-62650028A0D1}" dt="2021-03-14T17:24:04.037" v="550"/>
          <ac:spMkLst>
            <pc:docMk/>
            <pc:sldMk cId="972247269" sldId="262"/>
            <ac:spMk id="5" creationId="{2A4E567A-4DCA-45CD-91DC-0B9DBBBCEF5B}"/>
          </ac:spMkLst>
        </pc:spChg>
        <pc:spChg chg="add mod ord">
          <ac:chgData name="Doyun Shin" userId="2f41dd33-b46d-494f-b4f9-5c47406a8515" providerId="ADAL" clId="{96B63EC7-85A8-43E2-95FA-62650028A0D1}" dt="2021-03-15T15:07:20.659" v="3287" actId="207"/>
          <ac:spMkLst>
            <pc:docMk/>
            <pc:sldMk cId="972247269" sldId="262"/>
            <ac:spMk id="5" creationId="{A9FA696E-4437-4D50-92FC-31339BED319A}"/>
          </ac:spMkLst>
        </pc:spChg>
        <pc:spChg chg="add del mod">
          <ac:chgData name="Doyun Shin" userId="2f41dd33-b46d-494f-b4f9-5c47406a8515" providerId="ADAL" clId="{96B63EC7-85A8-43E2-95FA-62650028A0D1}" dt="2021-03-14T17:25:58.798" v="558" actId="478"/>
          <ac:spMkLst>
            <pc:docMk/>
            <pc:sldMk cId="972247269" sldId="262"/>
            <ac:spMk id="7" creationId="{1D092CF9-A5B9-49F3-9071-348F82349B75}"/>
          </ac:spMkLst>
        </pc:spChg>
        <pc:spChg chg="add mod ord">
          <ac:chgData name="Doyun Shin" userId="2f41dd33-b46d-494f-b4f9-5c47406a8515" providerId="ADAL" clId="{96B63EC7-85A8-43E2-95FA-62650028A0D1}" dt="2021-03-15T14:28:12.986" v="3002" actId="2085"/>
          <ac:spMkLst>
            <pc:docMk/>
            <pc:sldMk cId="972247269" sldId="262"/>
            <ac:spMk id="7" creationId="{60E9790C-8E47-4604-8389-A077972336F9}"/>
          </ac:spMkLst>
        </pc:spChg>
        <pc:spChg chg="add del mod">
          <ac:chgData name="Doyun Shin" userId="2f41dd33-b46d-494f-b4f9-5c47406a8515" providerId="ADAL" clId="{96B63EC7-85A8-43E2-95FA-62650028A0D1}" dt="2021-03-14T17:24:11.182" v="551" actId="478"/>
          <ac:spMkLst>
            <pc:docMk/>
            <pc:sldMk cId="972247269" sldId="262"/>
            <ac:spMk id="8" creationId="{1BE1BC4D-6034-4EEE-A16B-AFC7E4EB9D1E}"/>
          </ac:spMkLst>
        </pc:spChg>
        <pc:spChg chg="add del mod">
          <ac:chgData name="Doyun Shin" userId="2f41dd33-b46d-494f-b4f9-5c47406a8515" providerId="ADAL" clId="{96B63EC7-85A8-43E2-95FA-62650028A0D1}" dt="2021-03-14T17:24:13.877" v="553"/>
          <ac:spMkLst>
            <pc:docMk/>
            <pc:sldMk cId="972247269" sldId="262"/>
            <ac:spMk id="9" creationId="{773FB99F-6743-49E0-BF71-45E44003F4DF}"/>
          </ac:spMkLst>
        </pc:spChg>
        <pc:spChg chg="add mod">
          <ac:chgData name="Doyun Shin" userId="2f41dd33-b46d-494f-b4f9-5c47406a8515" providerId="ADAL" clId="{96B63EC7-85A8-43E2-95FA-62650028A0D1}" dt="2021-03-14T20:33:20.799" v="2507" actId="207"/>
          <ac:spMkLst>
            <pc:docMk/>
            <pc:sldMk cId="972247269" sldId="262"/>
            <ac:spMk id="9" creationId="{BA836E3E-EA68-4C5A-9209-CEABF4C5DB78}"/>
          </ac:spMkLst>
        </pc:spChg>
        <pc:spChg chg="add mod">
          <ac:chgData name="Doyun Shin" userId="2f41dd33-b46d-494f-b4f9-5c47406a8515" providerId="ADAL" clId="{96B63EC7-85A8-43E2-95FA-62650028A0D1}" dt="2021-03-14T20:33:23.879" v="2508" actId="207"/>
          <ac:spMkLst>
            <pc:docMk/>
            <pc:sldMk cId="972247269" sldId="262"/>
            <ac:spMk id="10" creationId="{2D96DA74-BCD2-4992-B3B2-CE50441E5B50}"/>
          </ac:spMkLst>
        </pc:spChg>
        <pc:spChg chg="add del mod">
          <ac:chgData name="Doyun Shin" userId="2f41dd33-b46d-494f-b4f9-5c47406a8515" providerId="ADAL" clId="{96B63EC7-85A8-43E2-95FA-62650028A0D1}" dt="2021-03-14T17:28:07.535" v="614" actId="478"/>
          <ac:spMkLst>
            <pc:docMk/>
            <pc:sldMk cId="972247269" sldId="262"/>
            <ac:spMk id="11" creationId="{1CD1C415-02CC-4ECF-989B-4F75B9C9FD41}"/>
          </ac:spMkLst>
        </pc:spChg>
        <pc:spChg chg="add mod ord">
          <ac:chgData name="Doyun Shin" userId="2f41dd33-b46d-494f-b4f9-5c47406a8515" providerId="ADAL" clId="{96B63EC7-85A8-43E2-95FA-62650028A0D1}" dt="2021-03-15T13:48:50.955" v="2602" actId="171"/>
          <ac:spMkLst>
            <pc:docMk/>
            <pc:sldMk cId="972247269" sldId="262"/>
            <ac:spMk id="11" creationId="{8E133A32-945C-40E0-8AE8-9D83EFE84918}"/>
          </ac:spMkLst>
        </pc:spChg>
        <pc:spChg chg="add del mod">
          <ac:chgData name="Doyun Shin" userId="2f41dd33-b46d-494f-b4f9-5c47406a8515" providerId="ADAL" clId="{96B63EC7-85A8-43E2-95FA-62650028A0D1}" dt="2021-03-14T17:31:48.574" v="670" actId="478"/>
          <ac:spMkLst>
            <pc:docMk/>
            <pc:sldMk cId="972247269" sldId="262"/>
            <ac:spMk id="13" creationId="{D1D8FBC8-699B-445D-88B9-72CE1F3C7676}"/>
          </ac:spMkLst>
        </pc:spChg>
        <pc:spChg chg="add del">
          <ac:chgData name="Doyun Shin" userId="2f41dd33-b46d-494f-b4f9-5c47406a8515" providerId="ADAL" clId="{96B63EC7-85A8-43E2-95FA-62650028A0D1}" dt="2021-03-14T17:24:04.037" v="550"/>
          <ac:spMkLst>
            <pc:docMk/>
            <pc:sldMk cId="972247269" sldId="262"/>
            <ac:spMk id="16" creationId="{1A9F7B4E-B03D-4F64-BE33-00D074458D45}"/>
          </ac:spMkLst>
        </pc:spChg>
        <pc:spChg chg="add del mod">
          <ac:chgData name="Doyun Shin" userId="2f41dd33-b46d-494f-b4f9-5c47406a8515" providerId="ADAL" clId="{96B63EC7-85A8-43E2-95FA-62650028A0D1}" dt="2021-03-14T17:31:25.461" v="663" actId="21"/>
          <ac:spMkLst>
            <pc:docMk/>
            <pc:sldMk cId="972247269" sldId="262"/>
            <ac:spMk id="19" creationId="{AAD7B487-2DE0-4735-9312-67C834AF6F29}"/>
          </ac:spMkLst>
        </pc:spChg>
        <pc:spChg chg="add del">
          <ac:chgData name="Doyun Shin" userId="2f41dd33-b46d-494f-b4f9-5c47406a8515" providerId="ADAL" clId="{96B63EC7-85A8-43E2-95FA-62650028A0D1}" dt="2021-03-14T17:24:04.037" v="550"/>
          <ac:spMkLst>
            <pc:docMk/>
            <pc:sldMk cId="972247269" sldId="262"/>
            <ac:spMk id="21" creationId="{7E2BE7F7-CA89-4002-ACCE-A478AEA24F5E}"/>
          </ac:spMkLst>
        </pc:spChg>
        <pc:spChg chg="del">
          <ac:chgData name="Doyun Shin" userId="2f41dd33-b46d-494f-b4f9-5c47406a8515" providerId="ADAL" clId="{96B63EC7-85A8-43E2-95FA-62650028A0D1}" dt="2021-03-14T17:10:27.736" v="443"/>
          <ac:spMkLst>
            <pc:docMk/>
            <pc:sldMk cId="972247269" sldId="262"/>
            <ac:spMk id="24" creationId="{6D19922F-AD68-4E94-85E8-0AA44A1B1AFC}"/>
          </ac:spMkLst>
        </pc:spChg>
        <pc:spChg chg="del">
          <ac:chgData name="Doyun Shin" userId="2f41dd33-b46d-494f-b4f9-5c47406a8515" providerId="ADAL" clId="{96B63EC7-85A8-43E2-95FA-62650028A0D1}" dt="2021-03-14T19:52:29.438" v="2027" actId="478"/>
          <ac:spMkLst>
            <pc:docMk/>
            <pc:sldMk cId="972247269" sldId="262"/>
            <ac:spMk id="93" creationId="{BCD9C92B-C76E-4C54-8026-9AACF22F618B}"/>
          </ac:spMkLst>
        </pc:spChg>
        <pc:spChg chg="mod">
          <ac:chgData name="Doyun Shin" userId="2f41dd33-b46d-494f-b4f9-5c47406a8515" providerId="ADAL" clId="{96B63EC7-85A8-43E2-95FA-62650028A0D1}" dt="2021-03-15T14:27:56.177" v="2999" actId="14100"/>
          <ac:spMkLst>
            <pc:docMk/>
            <pc:sldMk cId="972247269" sldId="262"/>
            <ac:spMk id="94" creationId="{37B7309E-B936-439F-AD03-FC88B9AF276F}"/>
          </ac:spMkLst>
        </pc:spChg>
        <pc:graphicFrameChg chg="add del mod">
          <ac:chgData name="Doyun Shin" userId="2f41dd33-b46d-494f-b4f9-5c47406a8515" providerId="ADAL" clId="{96B63EC7-85A8-43E2-95FA-62650028A0D1}" dt="2021-03-14T20:31:05.773" v="2403" actId="478"/>
          <ac:graphicFrameMkLst>
            <pc:docMk/>
            <pc:sldMk cId="972247269" sldId="262"/>
            <ac:graphicFrameMk id="2" creationId="{3B9747BE-821F-4CBF-9C9B-1E08D154AD8B}"/>
          </ac:graphicFrameMkLst>
        </pc:graphicFrameChg>
        <pc:graphicFrameChg chg="add del mod">
          <ac:chgData name="Doyun Shin" userId="2f41dd33-b46d-494f-b4f9-5c47406a8515" providerId="ADAL" clId="{96B63EC7-85A8-43E2-95FA-62650028A0D1}" dt="2021-03-14T20:31:41.022" v="2406" actId="478"/>
          <ac:graphicFrameMkLst>
            <pc:docMk/>
            <pc:sldMk cId="972247269" sldId="262"/>
            <ac:graphicFrameMk id="3" creationId="{8855F15D-9A0A-458A-9622-87451C7F22E7}"/>
          </ac:graphicFrameMkLst>
        </pc:graphicFrameChg>
        <pc:graphicFrameChg chg="del mod modGraphic">
          <ac:chgData name="Doyun Shin" userId="2f41dd33-b46d-494f-b4f9-5c47406a8515" providerId="ADAL" clId="{96B63EC7-85A8-43E2-95FA-62650028A0D1}" dt="2021-03-14T17:28:04.683" v="613" actId="21"/>
          <ac:graphicFrameMkLst>
            <pc:docMk/>
            <pc:sldMk cId="972247269" sldId="262"/>
            <ac:graphicFrameMk id="14" creationId="{3864FFD4-0D5E-4B86-BF56-1F40950B61E8}"/>
          </ac:graphicFrameMkLst>
        </pc:graphicFrameChg>
        <pc:graphicFrameChg chg="add mod">
          <ac:chgData name="Doyun Shin" userId="2f41dd33-b46d-494f-b4f9-5c47406a8515" providerId="ADAL" clId="{96B63EC7-85A8-43E2-95FA-62650028A0D1}" dt="2021-03-14T18:04:27.727" v="957"/>
          <ac:graphicFrameMkLst>
            <pc:docMk/>
            <pc:sldMk cId="972247269" sldId="262"/>
            <ac:graphicFrameMk id="18" creationId="{01913B17-CE1D-491C-B301-EB9A6C5828E0}"/>
          </ac:graphicFrameMkLst>
        </pc:graphicFrameChg>
        <pc:picChg chg="mod">
          <ac:chgData name="Doyun Shin" userId="2f41dd33-b46d-494f-b4f9-5c47406a8515" providerId="ADAL" clId="{96B63EC7-85A8-43E2-95FA-62650028A0D1}" dt="2021-03-15T13:49:27.488" v="2607" actId="208"/>
          <ac:picMkLst>
            <pc:docMk/>
            <pc:sldMk cId="972247269" sldId="262"/>
            <ac:picMk id="3" creationId="{1A1B112E-6D88-49B1-9C9C-446A3F3A64B1}"/>
          </ac:picMkLst>
        </pc:picChg>
        <pc:picChg chg="mod">
          <ac:chgData name="Doyun Shin" userId="2f41dd33-b46d-494f-b4f9-5c47406a8515" providerId="ADAL" clId="{96B63EC7-85A8-43E2-95FA-62650028A0D1}" dt="2021-03-15T14:42:44.386" v="3096" actId="1076"/>
          <ac:picMkLst>
            <pc:docMk/>
            <pc:sldMk cId="972247269" sldId="262"/>
            <ac:picMk id="4" creationId="{E10971EF-8372-43A8-8174-FD5918C850FC}"/>
          </ac:picMkLst>
        </pc:picChg>
        <pc:picChg chg="add del mod ord">
          <ac:chgData name="Doyun Shin" userId="2f41dd33-b46d-494f-b4f9-5c47406a8515" providerId="ADAL" clId="{96B63EC7-85A8-43E2-95FA-62650028A0D1}" dt="2021-03-14T17:23:59.582" v="548" actId="478"/>
          <ac:picMkLst>
            <pc:docMk/>
            <pc:sldMk cId="972247269" sldId="262"/>
            <ac:picMk id="6" creationId="{CB8A3C9B-BA00-4CB0-AE46-55799639619C}"/>
          </ac:picMkLst>
        </pc:picChg>
        <pc:picChg chg="add del mod">
          <ac:chgData name="Doyun Shin" userId="2f41dd33-b46d-494f-b4f9-5c47406a8515" providerId="ADAL" clId="{96B63EC7-85A8-43E2-95FA-62650028A0D1}" dt="2021-03-14T17:42:14.561" v="743" actId="478"/>
          <ac:picMkLst>
            <pc:docMk/>
            <pc:sldMk cId="972247269" sldId="262"/>
            <ac:picMk id="15" creationId="{F650E297-0D1B-474C-B446-CE323D89AA3A}"/>
          </ac:picMkLst>
        </pc:picChg>
        <pc:picChg chg="add mod">
          <ac:chgData name="Doyun Shin" userId="2f41dd33-b46d-494f-b4f9-5c47406a8515" providerId="ADAL" clId="{96B63EC7-85A8-43E2-95FA-62650028A0D1}" dt="2021-03-15T14:26:53.760" v="2991"/>
          <ac:picMkLst>
            <pc:docMk/>
            <pc:sldMk cId="972247269" sldId="262"/>
            <ac:picMk id="22" creationId="{97EF9C27-BA0E-4C0A-893C-7B0E92E54BB5}"/>
          </ac:picMkLst>
        </pc:picChg>
        <pc:picChg chg="add mod">
          <ac:chgData name="Doyun Shin" userId="2f41dd33-b46d-494f-b4f9-5c47406a8515" providerId="ADAL" clId="{96B63EC7-85A8-43E2-95FA-62650028A0D1}" dt="2021-03-14T20:33:47.067" v="2509" actId="1076"/>
          <ac:picMkLst>
            <pc:docMk/>
            <pc:sldMk cId="972247269" sldId="262"/>
            <ac:picMk id="2050" creationId="{35869FF2-B2F6-47BF-A2C7-D92D3D6F9139}"/>
          </ac:picMkLst>
        </pc:picChg>
        <pc:picChg chg="add del">
          <ac:chgData name="Doyun Shin" userId="2f41dd33-b46d-494f-b4f9-5c47406a8515" providerId="ADAL" clId="{96B63EC7-85A8-43E2-95FA-62650028A0D1}" dt="2021-03-14T17:01:18.530" v="329" actId="21"/>
          <ac:picMkLst>
            <pc:docMk/>
            <pc:sldMk cId="972247269" sldId="262"/>
            <ac:picMk id="3074" creationId="{36FA3F1C-0501-4724-B6AE-F498489D0DDF}"/>
          </ac:picMkLst>
        </pc:picChg>
      </pc:sldChg>
      <pc:sldChg chg="addSp delSp modSp del mod modAnim">
        <pc:chgData name="Doyun Shin" userId="2f41dd33-b46d-494f-b4f9-5c47406a8515" providerId="ADAL" clId="{96B63EC7-85A8-43E2-95FA-62650028A0D1}" dt="2021-03-14T16:56:07.760" v="219" actId="47"/>
        <pc:sldMkLst>
          <pc:docMk/>
          <pc:sldMk cId="4191561374" sldId="266"/>
        </pc:sldMkLst>
        <pc:spChg chg="add mod">
          <ac:chgData name="Doyun Shin" userId="2f41dd33-b46d-494f-b4f9-5c47406a8515" providerId="ADAL" clId="{96B63EC7-85A8-43E2-95FA-62650028A0D1}" dt="2021-03-14T16:51:29.294" v="179" actId="1076"/>
          <ac:spMkLst>
            <pc:docMk/>
            <pc:sldMk cId="4191561374" sldId="266"/>
            <ac:spMk id="3" creationId="{F8EA4B97-BDED-464A-8AE8-EBD16C9674C2}"/>
          </ac:spMkLst>
        </pc:spChg>
        <pc:spChg chg="add">
          <ac:chgData name="Doyun Shin" userId="2f41dd33-b46d-494f-b4f9-5c47406a8515" providerId="ADAL" clId="{96B63EC7-85A8-43E2-95FA-62650028A0D1}" dt="2021-03-14T16:51:31.851" v="181"/>
          <ac:spMkLst>
            <pc:docMk/>
            <pc:sldMk cId="4191561374" sldId="266"/>
            <ac:spMk id="4" creationId="{1EFEA0CE-AA67-410A-A6B7-C5FA06B0C8FF}"/>
          </ac:spMkLst>
        </pc:spChg>
        <pc:picChg chg="del">
          <ac:chgData name="Doyun Shin" userId="2f41dd33-b46d-494f-b4f9-5c47406a8515" providerId="ADAL" clId="{96B63EC7-85A8-43E2-95FA-62650028A0D1}" dt="2021-03-14T16:49:27.583" v="166" actId="478"/>
          <ac:picMkLst>
            <pc:docMk/>
            <pc:sldMk cId="4191561374" sldId="266"/>
            <ac:picMk id="5" creationId="{01E26A44-F1FB-49DA-B8FB-97C488DD5355}"/>
          </ac:picMkLst>
        </pc:picChg>
        <pc:picChg chg="add del mod">
          <ac:chgData name="Doyun Shin" userId="2f41dd33-b46d-494f-b4f9-5c47406a8515" providerId="ADAL" clId="{96B63EC7-85A8-43E2-95FA-62650028A0D1}" dt="2021-03-14T16:51:34.687" v="184" actId="478"/>
          <ac:picMkLst>
            <pc:docMk/>
            <pc:sldMk cId="4191561374" sldId="266"/>
            <ac:picMk id="2050" creationId="{F3AB8683-E7BC-4F6B-B95F-67C592A73982}"/>
          </ac:picMkLst>
        </pc:picChg>
        <pc:picChg chg="add del mod">
          <ac:chgData name="Doyun Shin" userId="2f41dd33-b46d-494f-b4f9-5c47406a8515" providerId="ADAL" clId="{96B63EC7-85A8-43E2-95FA-62650028A0D1}" dt="2021-03-14T16:51:35.311" v="185" actId="478"/>
          <ac:picMkLst>
            <pc:docMk/>
            <pc:sldMk cId="4191561374" sldId="266"/>
            <ac:picMk id="2052" creationId="{A6DE9E22-559D-497E-BC84-E3F730380463}"/>
          </ac:picMkLst>
        </pc:picChg>
        <pc:picChg chg="add del mod">
          <ac:chgData name="Doyun Shin" userId="2f41dd33-b46d-494f-b4f9-5c47406a8515" providerId="ADAL" clId="{96B63EC7-85A8-43E2-95FA-62650028A0D1}" dt="2021-03-14T16:52:01.695" v="188" actId="478"/>
          <ac:picMkLst>
            <pc:docMk/>
            <pc:sldMk cId="4191561374" sldId="266"/>
            <ac:picMk id="2058" creationId="{35113F5B-BE4E-441C-BAA2-2D4670B8900F}"/>
          </ac:picMkLst>
        </pc:picChg>
        <pc:picChg chg="add del mod">
          <ac:chgData name="Doyun Shin" userId="2f41dd33-b46d-494f-b4f9-5c47406a8515" providerId="ADAL" clId="{96B63EC7-85A8-43E2-95FA-62650028A0D1}" dt="2021-03-14T16:53:26.062" v="193" actId="478"/>
          <ac:picMkLst>
            <pc:docMk/>
            <pc:sldMk cId="4191561374" sldId="266"/>
            <ac:picMk id="2060" creationId="{501AB61B-57A6-425B-ACAF-7A3195EADB6F}"/>
          </ac:picMkLst>
        </pc:picChg>
        <pc:picChg chg="add del mod">
          <ac:chgData name="Doyun Shin" userId="2f41dd33-b46d-494f-b4f9-5c47406a8515" providerId="ADAL" clId="{96B63EC7-85A8-43E2-95FA-62650028A0D1}" dt="2021-03-14T16:54:24.942" v="196" actId="478"/>
          <ac:picMkLst>
            <pc:docMk/>
            <pc:sldMk cId="4191561374" sldId="266"/>
            <ac:picMk id="2062" creationId="{54730A7B-6008-497E-AB86-BF553C06355E}"/>
          </ac:picMkLst>
        </pc:picChg>
        <pc:picChg chg="add del mod">
          <ac:chgData name="Doyun Shin" userId="2f41dd33-b46d-494f-b4f9-5c47406a8515" providerId="ADAL" clId="{96B63EC7-85A8-43E2-95FA-62650028A0D1}" dt="2021-03-14T16:54:32.799" v="199" actId="478"/>
          <ac:picMkLst>
            <pc:docMk/>
            <pc:sldMk cId="4191561374" sldId="266"/>
            <ac:picMk id="2064" creationId="{E1895F8F-C2BF-4491-9F66-A3B413A7CEFA}"/>
          </ac:picMkLst>
        </pc:picChg>
        <pc:picChg chg="add del mod">
          <ac:chgData name="Doyun Shin" userId="2f41dd33-b46d-494f-b4f9-5c47406a8515" providerId="ADAL" clId="{96B63EC7-85A8-43E2-95FA-62650028A0D1}" dt="2021-03-14T16:54:48.686" v="202" actId="478"/>
          <ac:picMkLst>
            <pc:docMk/>
            <pc:sldMk cId="4191561374" sldId="266"/>
            <ac:picMk id="2066" creationId="{EBC4434E-01F3-4FAC-AE8F-911304CC21C8}"/>
          </ac:picMkLst>
        </pc:picChg>
        <pc:picChg chg="add del mod">
          <ac:chgData name="Doyun Shin" userId="2f41dd33-b46d-494f-b4f9-5c47406a8515" providerId="ADAL" clId="{96B63EC7-85A8-43E2-95FA-62650028A0D1}" dt="2021-03-14T16:55:20.157" v="208" actId="478"/>
          <ac:picMkLst>
            <pc:docMk/>
            <pc:sldMk cId="4191561374" sldId="266"/>
            <ac:picMk id="2068" creationId="{982B9FAE-E443-4521-8A13-6DDCF0C4E769}"/>
          </ac:picMkLst>
        </pc:picChg>
        <pc:picChg chg="add del mod">
          <ac:chgData name="Doyun Shin" userId="2f41dd33-b46d-494f-b4f9-5c47406a8515" providerId="ADAL" clId="{96B63EC7-85A8-43E2-95FA-62650028A0D1}" dt="2021-03-14T16:55:45.006" v="213" actId="478"/>
          <ac:picMkLst>
            <pc:docMk/>
            <pc:sldMk cId="4191561374" sldId="266"/>
            <ac:picMk id="2070" creationId="{0ED034E3-A735-4AE1-BE20-4502ABD42E77}"/>
          </ac:picMkLst>
        </pc:picChg>
        <pc:picChg chg="add mod">
          <ac:chgData name="Doyun Shin" userId="2f41dd33-b46d-494f-b4f9-5c47406a8515" providerId="ADAL" clId="{96B63EC7-85A8-43E2-95FA-62650028A0D1}" dt="2021-03-14T16:56:02.209" v="218" actId="167"/>
          <ac:picMkLst>
            <pc:docMk/>
            <pc:sldMk cId="4191561374" sldId="266"/>
            <ac:picMk id="2072" creationId="{5562F456-E8AF-4EFA-80FA-E97E71D667D6}"/>
          </ac:picMkLst>
        </pc:picChg>
      </pc:sldChg>
      <pc:sldChg chg="addSp delSp modSp add del mod setBg modAnim delDesignElem modNotesTx">
        <pc:chgData name="Doyun Shin" userId="2f41dd33-b46d-494f-b4f9-5c47406a8515" providerId="ADAL" clId="{96B63EC7-85A8-43E2-95FA-62650028A0D1}" dt="2021-03-15T15:58:20.656" v="3650" actId="1076"/>
        <pc:sldMkLst>
          <pc:docMk/>
          <pc:sldMk cId="1785770650" sldId="267"/>
        </pc:sldMkLst>
        <pc:spChg chg="add del mod">
          <ac:chgData name="Doyun Shin" userId="2f41dd33-b46d-494f-b4f9-5c47406a8515" providerId="ADAL" clId="{96B63EC7-85A8-43E2-95FA-62650028A0D1}" dt="2021-03-14T16:05:31.417" v="70"/>
          <ac:spMkLst>
            <pc:docMk/>
            <pc:sldMk cId="1785770650" sldId="267"/>
            <ac:spMk id="2" creationId="{D8322E6C-243F-41F6-A066-38094F3F2789}"/>
          </ac:spMkLst>
        </pc:spChg>
        <pc:spChg chg="mod">
          <ac:chgData name="Doyun Shin" userId="2f41dd33-b46d-494f-b4f9-5c47406a8515" providerId="ADAL" clId="{96B63EC7-85A8-43E2-95FA-62650028A0D1}" dt="2021-03-15T14:39:51.786" v="3065" actId="14100"/>
          <ac:spMkLst>
            <pc:docMk/>
            <pc:sldMk cId="1785770650" sldId="267"/>
            <ac:spMk id="3" creationId="{60570384-F47A-4817-B792-6D280D5CF1AB}"/>
          </ac:spMkLst>
        </pc:spChg>
        <pc:spChg chg="add del mod">
          <ac:chgData name="Doyun Shin" userId="2f41dd33-b46d-494f-b4f9-5c47406a8515" providerId="ADAL" clId="{96B63EC7-85A8-43E2-95FA-62650028A0D1}" dt="2021-03-14T16:05:42.192" v="73" actId="478"/>
          <ac:spMkLst>
            <pc:docMk/>
            <pc:sldMk cId="1785770650" sldId="267"/>
            <ac:spMk id="3" creationId="{A41D1BDB-F503-47BD-B798-576F18BB12F9}"/>
          </ac:spMkLst>
        </pc:spChg>
        <pc:spChg chg="add mod ord">
          <ac:chgData name="Doyun Shin" userId="2f41dd33-b46d-494f-b4f9-5c47406a8515" providerId="ADAL" clId="{96B63EC7-85A8-43E2-95FA-62650028A0D1}" dt="2021-03-14T19:08:40.676" v="1700" actId="14100"/>
          <ac:spMkLst>
            <pc:docMk/>
            <pc:sldMk cId="1785770650" sldId="267"/>
            <ac:spMk id="4" creationId="{804517E3-BA8A-495E-B012-AD482FC20391}"/>
          </ac:spMkLst>
        </pc:spChg>
        <pc:spChg chg="add mod">
          <ac:chgData name="Doyun Shin" userId="2f41dd33-b46d-494f-b4f9-5c47406a8515" providerId="ADAL" clId="{96B63EC7-85A8-43E2-95FA-62650028A0D1}" dt="2021-03-15T14:24:29.859" v="2975" actId="2711"/>
          <ac:spMkLst>
            <pc:docMk/>
            <pc:sldMk cId="1785770650" sldId="267"/>
            <ac:spMk id="5" creationId="{BB67A780-0A63-47F4-9BD8-1BC25F8E80BC}"/>
          </ac:spMkLst>
        </pc:spChg>
        <pc:spChg chg="add del mod">
          <ac:chgData name="Doyun Shin" userId="2f41dd33-b46d-494f-b4f9-5c47406a8515" providerId="ADAL" clId="{96B63EC7-85A8-43E2-95FA-62650028A0D1}" dt="2021-03-14T16:14:39.120" v="89" actId="478"/>
          <ac:spMkLst>
            <pc:docMk/>
            <pc:sldMk cId="1785770650" sldId="267"/>
            <ac:spMk id="7" creationId="{143ECF04-F092-43F2-B200-C868E62EAC4C}"/>
          </ac:spMkLst>
        </pc:spChg>
        <pc:spChg chg="add del mod">
          <ac:chgData name="Doyun Shin" userId="2f41dd33-b46d-494f-b4f9-5c47406a8515" providerId="ADAL" clId="{96B63EC7-85A8-43E2-95FA-62650028A0D1}" dt="2021-03-15T14:47:54.259" v="3127" actId="478"/>
          <ac:spMkLst>
            <pc:docMk/>
            <pc:sldMk cId="1785770650" sldId="267"/>
            <ac:spMk id="8" creationId="{AB5D8467-ED9C-4E32-9FAB-E3DC8987FD28}"/>
          </ac:spMkLst>
        </pc:spChg>
        <pc:spChg chg="add mod ord">
          <ac:chgData name="Doyun Shin" userId="2f41dd33-b46d-494f-b4f9-5c47406a8515" providerId="ADAL" clId="{96B63EC7-85A8-43E2-95FA-62650028A0D1}" dt="2021-03-14T19:08:37.694" v="1699" actId="1076"/>
          <ac:spMkLst>
            <pc:docMk/>
            <pc:sldMk cId="1785770650" sldId="267"/>
            <ac:spMk id="9" creationId="{E120FF3B-01CE-4DD6-BC49-5DE55BFC6E14}"/>
          </ac:spMkLst>
        </pc:spChg>
        <pc:spChg chg="mod">
          <ac:chgData name="Doyun Shin" userId="2f41dd33-b46d-494f-b4f9-5c47406a8515" providerId="ADAL" clId="{96B63EC7-85A8-43E2-95FA-62650028A0D1}" dt="2021-03-15T14:39:15.467" v="3053"/>
          <ac:spMkLst>
            <pc:docMk/>
            <pc:sldMk cId="1785770650" sldId="267"/>
            <ac:spMk id="13" creationId="{611718B1-8122-477E-A74A-7661D49FCA77}"/>
          </ac:spMkLst>
        </pc:spChg>
        <pc:spChg chg="mod">
          <ac:chgData name="Doyun Shin" userId="2f41dd33-b46d-494f-b4f9-5c47406a8515" providerId="ADAL" clId="{96B63EC7-85A8-43E2-95FA-62650028A0D1}" dt="2021-03-15T14:39:15.467" v="3053"/>
          <ac:spMkLst>
            <pc:docMk/>
            <pc:sldMk cId="1785770650" sldId="267"/>
            <ac:spMk id="14" creationId="{8ED590B0-BBB5-4556-B1C5-E7913CB07383}"/>
          </ac:spMkLst>
        </pc:spChg>
        <pc:spChg chg="del mod ord">
          <ac:chgData name="Doyun Shin" userId="2f41dd33-b46d-494f-b4f9-5c47406a8515" providerId="ADAL" clId="{96B63EC7-85A8-43E2-95FA-62650028A0D1}" dt="2021-03-15T14:47:49.652" v="3125" actId="478"/>
          <ac:spMkLst>
            <pc:docMk/>
            <pc:sldMk cId="1785770650" sldId="267"/>
            <ac:spMk id="15" creationId="{6B6BD59D-AC74-4BE9-AA36-E5E1B3009475}"/>
          </ac:spMkLst>
        </pc:spChg>
        <pc:spChg chg="mod">
          <ac:chgData name="Doyun Shin" userId="2f41dd33-b46d-494f-b4f9-5c47406a8515" providerId="ADAL" clId="{96B63EC7-85A8-43E2-95FA-62650028A0D1}" dt="2021-03-15T14:39:49.410" v="3064"/>
          <ac:spMkLst>
            <pc:docMk/>
            <pc:sldMk cId="1785770650" sldId="267"/>
            <ac:spMk id="17" creationId="{A493C2D5-7A78-4102-B5E8-8D3E7E45A8E6}"/>
          </ac:spMkLst>
        </pc:spChg>
        <pc:spChg chg="mod">
          <ac:chgData name="Doyun Shin" userId="2f41dd33-b46d-494f-b4f9-5c47406a8515" providerId="ADAL" clId="{96B63EC7-85A8-43E2-95FA-62650028A0D1}" dt="2021-03-15T14:39:49.410" v="3064"/>
          <ac:spMkLst>
            <pc:docMk/>
            <pc:sldMk cId="1785770650" sldId="267"/>
            <ac:spMk id="18" creationId="{4635FF7E-5C67-404E-BCBC-C7A91F7BF1B9}"/>
          </ac:spMkLst>
        </pc:spChg>
        <pc:spChg chg="add mod">
          <ac:chgData name="Doyun Shin" userId="2f41dd33-b46d-494f-b4f9-5c47406a8515" providerId="ADAL" clId="{96B63EC7-85A8-43E2-95FA-62650028A0D1}" dt="2021-03-15T14:47:50.025" v="3126"/>
          <ac:spMkLst>
            <pc:docMk/>
            <pc:sldMk cId="1785770650" sldId="267"/>
            <ac:spMk id="19" creationId="{B485DEE9-3BEB-4EF9-910A-BB9944A4B0C9}"/>
          </ac:spMkLst>
        </pc:spChg>
        <pc:spChg chg="del">
          <ac:chgData name="Doyun Shin" userId="2f41dd33-b46d-494f-b4f9-5c47406a8515" providerId="ADAL" clId="{96B63EC7-85A8-43E2-95FA-62650028A0D1}" dt="2021-03-14T16:05:31.417" v="70"/>
          <ac:spMkLst>
            <pc:docMk/>
            <pc:sldMk cId="1785770650" sldId="267"/>
            <ac:spMk id="36" creationId="{71B2258F-86CA-4D4D-8270-BC05FCDEBFB3}"/>
          </ac:spMkLst>
        </pc:spChg>
        <pc:grpChg chg="add del mod">
          <ac:chgData name="Doyun Shin" userId="2f41dd33-b46d-494f-b4f9-5c47406a8515" providerId="ADAL" clId="{96B63EC7-85A8-43E2-95FA-62650028A0D1}" dt="2021-03-15T14:39:14.656" v="3052" actId="478"/>
          <ac:grpSpMkLst>
            <pc:docMk/>
            <pc:sldMk cId="1785770650" sldId="267"/>
            <ac:grpSpMk id="10" creationId="{E3258673-7C2E-48E3-B9F1-6AB5E8E6864F}"/>
          </ac:grpSpMkLst>
        </pc:grpChg>
        <pc:grpChg chg="add del mod ord">
          <ac:chgData name="Doyun Shin" userId="2f41dd33-b46d-494f-b4f9-5c47406a8515" providerId="ADAL" clId="{96B63EC7-85A8-43E2-95FA-62650028A0D1}" dt="2021-03-15T14:39:42.180" v="3062"/>
          <ac:grpSpMkLst>
            <pc:docMk/>
            <pc:sldMk cId="1785770650" sldId="267"/>
            <ac:grpSpMk id="12" creationId="{D6D40968-2CCC-433E-B4DE-827CFB4BEBA1}"/>
          </ac:grpSpMkLst>
        </pc:grpChg>
        <pc:grpChg chg="add mod ord">
          <ac:chgData name="Doyun Shin" userId="2f41dd33-b46d-494f-b4f9-5c47406a8515" providerId="ADAL" clId="{96B63EC7-85A8-43E2-95FA-62650028A0D1}" dt="2021-03-15T14:40:00.352" v="3067" actId="170"/>
          <ac:grpSpMkLst>
            <pc:docMk/>
            <pc:sldMk cId="1785770650" sldId="267"/>
            <ac:grpSpMk id="16" creationId="{BDC0318E-8DBB-4E3C-9478-065FB348F405}"/>
          </ac:grpSpMkLst>
        </pc:grpChg>
        <pc:picChg chg="add mod">
          <ac:chgData name="Doyun Shin" userId="2f41dd33-b46d-494f-b4f9-5c47406a8515" providerId="ADAL" clId="{96B63EC7-85A8-43E2-95FA-62650028A0D1}" dt="2021-03-15T15:58:20.656" v="3650" actId="1076"/>
          <ac:picMkLst>
            <pc:docMk/>
            <pc:sldMk cId="1785770650" sldId="267"/>
            <ac:picMk id="2" creationId="{25A3C56A-62FA-4A73-BEFB-9B950E5F82E0}"/>
          </ac:picMkLst>
        </pc:picChg>
        <pc:picChg chg="del mod modCrop">
          <ac:chgData name="Doyun Shin" userId="2f41dd33-b46d-494f-b4f9-5c47406a8515" providerId="ADAL" clId="{96B63EC7-85A8-43E2-95FA-62650028A0D1}" dt="2021-03-14T16:05:28.343" v="68" actId="21"/>
          <ac:picMkLst>
            <pc:docMk/>
            <pc:sldMk cId="1785770650" sldId="267"/>
            <ac:picMk id="5" creationId="{7D303BA7-4322-49C2-92EF-D3DAEFD1B677}"/>
          </ac:picMkLst>
        </pc:picChg>
        <pc:picChg chg="add mod ord">
          <ac:chgData name="Doyun Shin" userId="2f41dd33-b46d-494f-b4f9-5c47406a8515" providerId="ADAL" clId="{96B63EC7-85A8-43E2-95FA-62650028A0D1}" dt="2021-03-14T16:05:36.542" v="72" actId="1076"/>
          <ac:picMkLst>
            <pc:docMk/>
            <pc:sldMk cId="1785770650" sldId="267"/>
            <ac:picMk id="6" creationId="{228F13FA-B3C6-454F-9330-55C8987F455B}"/>
          </ac:picMkLst>
        </pc:picChg>
        <pc:picChg chg="add del mod ord">
          <ac:chgData name="Doyun Shin" userId="2f41dd33-b46d-494f-b4f9-5c47406a8515" providerId="ADAL" clId="{96B63EC7-85A8-43E2-95FA-62650028A0D1}" dt="2021-03-14T19:07:40.799" v="1677" actId="478"/>
          <ac:picMkLst>
            <pc:docMk/>
            <pc:sldMk cId="1785770650" sldId="267"/>
            <ac:picMk id="8" creationId="{BBF62077-23E7-471A-B27D-C8060594D9D1}"/>
          </ac:picMkLst>
        </pc:picChg>
      </pc:sldChg>
      <pc:sldChg chg="del">
        <pc:chgData name="Doyun Shin" userId="2f41dd33-b46d-494f-b4f9-5c47406a8515" providerId="ADAL" clId="{96B63EC7-85A8-43E2-95FA-62650028A0D1}" dt="2021-03-14T15:52:41.285" v="20" actId="47"/>
        <pc:sldMkLst>
          <pc:docMk/>
          <pc:sldMk cId="2367722632" sldId="268"/>
        </pc:sldMkLst>
      </pc:sldChg>
      <pc:sldChg chg="delSp del delDesignElem">
        <pc:chgData name="Doyun Shin" userId="2f41dd33-b46d-494f-b4f9-5c47406a8515" providerId="ADAL" clId="{96B63EC7-85A8-43E2-95FA-62650028A0D1}" dt="2021-03-14T17:35:48.886" v="693" actId="47"/>
        <pc:sldMkLst>
          <pc:docMk/>
          <pc:sldMk cId="1384296786" sldId="269"/>
        </pc:sldMkLst>
        <pc:spChg chg="del">
          <ac:chgData name="Doyun Shin" userId="2f41dd33-b46d-494f-b4f9-5c47406a8515" providerId="ADAL" clId="{96B63EC7-85A8-43E2-95FA-62650028A0D1}" dt="2021-03-14T17:10:27.736" v="443"/>
          <ac:spMkLst>
            <pc:docMk/>
            <pc:sldMk cId="1384296786" sldId="269"/>
            <ac:spMk id="9" creationId="{C1DD1A8A-57D5-4A81-AD04-532B043C5611}"/>
          </ac:spMkLst>
        </pc:spChg>
        <pc:spChg chg="del">
          <ac:chgData name="Doyun Shin" userId="2f41dd33-b46d-494f-b4f9-5c47406a8515" providerId="ADAL" clId="{96B63EC7-85A8-43E2-95FA-62650028A0D1}" dt="2021-03-14T17:10:27.736" v="443"/>
          <ac:spMkLst>
            <pc:docMk/>
            <pc:sldMk cId="1384296786" sldId="269"/>
            <ac:spMk id="11" creationId="{007891EC-4501-44ED-A8C8-B11B6DB767AB}"/>
          </ac:spMkLst>
        </pc:spChg>
      </pc:sldChg>
      <pc:sldChg chg="addSp delSp modSp mod setBg setClrOvrMap delDesignElem modNotesTx">
        <pc:chgData name="Doyun Shin" userId="2f41dd33-b46d-494f-b4f9-5c47406a8515" providerId="ADAL" clId="{96B63EC7-85A8-43E2-95FA-62650028A0D1}" dt="2021-03-15T15:07:32.980" v="3290" actId="207"/>
        <pc:sldMkLst>
          <pc:docMk/>
          <pc:sldMk cId="701338959" sldId="271"/>
        </pc:sldMkLst>
        <pc:spChg chg="del mod ord">
          <ac:chgData name="Doyun Shin" userId="2f41dd33-b46d-494f-b4f9-5c47406a8515" providerId="ADAL" clId="{96B63EC7-85A8-43E2-95FA-62650028A0D1}" dt="2021-03-14T17:46:53.907" v="783" actId="478"/>
          <ac:spMkLst>
            <pc:docMk/>
            <pc:sldMk cId="701338959" sldId="271"/>
            <ac:spMk id="2" creationId="{E4131A26-451C-41AB-8EA1-36827B2D8211}"/>
          </ac:spMkLst>
        </pc:spChg>
        <pc:spChg chg="add del mod">
          <ac:chgData name="Doyun Shin" userId="2f41dd33-b46d-494f-b4f9-5c47406a8515" providerId="ADAL" clId="{96B63EC7-85A8-43E2-95FA-62650028A0D1}" dt="2021-03-14T17:45:59.633" v="775"/>
          <ac:spMkLst>
            <pc:docMk/>
            <pc:sldMk cId="701338959" sldId="271"/>
            <ac:spMk id="3" creationId="{8F172553-DE13-4C60-9712-C001D77A5362}"/>
          </ac:spMkLst>
        </pc:spChg>
        <pc:spChg chg="add del mod">
          <ac:chgData name="Doyun Shin" userId="2f41dd33-b46d-494f-b4f9-5c47406a8515" providerId="ADAL" clId="{96B63EC7-85A8-43E2-95FA-62650028A0D1}" dt="2021-03-14T17:46:50.542" v="781"/>
          <ac:spMkLst>
            <pc:docMk/>
            <pc:sldMk cId="701338959" sldId="271"/>
            <ac:spMk id="4" creationId="{D19269A4-2549-41AD-A174-ED87EF215D7B}"/>
          </ac:spMkLst>
        </pc:spChg>
        <pc:spChg chg="add del mod">
          <ac:chgData name="Doyun Shin" userId="2f41dd33-b46d-494f-b4f9-5c47406a8515" providerId="ADAL" clId="{96B63EC7-85A8-43E2-95FA-62650028A0D1}" dt="2021-03-14T17:46:55.428" v="784" actId="478"/>
          <ac:spMkLst>
            <pc:docMk/>
            <pc:sldMk cId="701338959" sldId="271"/>
            <ac:spMk id="6" creationId="{EDAE2BED-FCAA-4114-813E-EB8E23ED78BB}"/>
          </ac:spMkLst>
        </pc:spChg>
        <pc:spChg chg="add mod">
          <ac:chgData name="Doyun Shin" userId="2f41dd33-b46d-494f-b4f9-5c47406a8515" providerId="ADAL" clId="{96B63EC7-85A8-43E2-95FA-62650028A0D1}" dt="2021-03-15T15:07:32.980" v="3290" actId="207"/>
          <ac:spMkLst>
            <pc:docMk/>
            <pc:sldMk cId="701338959" sldId="271"/>
            <ac:spMk id="14" creationId="{001F1524-AE21-498F-B6B8-61322863D19E}"/>
          </ac:spMkLst>
        </pc:spChg>
        <pc:spChg chg="add del">
          <ac:chgData name="Doyun Shin" userId="2f41dd33-b46d-494f-b4f9-5c47406a8515" providerId="ADAL" clId="{96B63EC7-85A8-43E2-95FA-62650028A0D1}" dt="2021-03-14T17:10:27.736" v="443"/>
          <ac:spMkLst>
            <pc:docMk/>
            <pc:sldMk cId="701338959" sldId="271"/>
            <ac:spMk id="71" creationId="{657F69E0-C4B0-4BEC-A689-4F8D877F05D4}"/>
          </ac:spMkLst>
        </pc:spChg>
        <pc:spChg chg="add del">
          <ac:chgData name="Doyun Shin" userId="2f41dd33-b46d-494f-b4f9-5c47406a8515" providerId="ADAL" clId="{96B63EC7-85A8-43E2-95FA-62650028A0D1}" dt="2021-03-14T17:10:27.736" v="443"/>
          <ac:spMkLst>
            <pc:docMk/>
            <pc:sldMk cId="701338959" sldId="271"/>
            <ac:spMk id="73" creationId="{9F6380B4-6A1C-481E-8408-B4E6C75B9B81}"/>
          </ac:spMkLst>
        </pc:spChg>
        <pc:spChg chg="add del">
          <ac:chgData name="Doyun Shin" userId="2f41dd33-b46d-494f-b4f9-5c47406a8515" providerId="ADAL" clId="{96B63EC7-85A8-43E2-95FA-62650028A0D1}" dt="2021-03-14T17:46:00.241" v="776" actId="26606"/>
          <ac:spMkLst>
            <pc:docMk/>
            <pc:sldMk cId="701338959" sldId="271"/>
            <ac:spMk id="1028" creationId="{37C89E4B-3C9F-44B9-8B86-D9E3D112D8EC}"/>
          </ac:spMkLst>
        </pc:spChg>
        <pc:spChg chg="add del">
          <ac:chgData name="Doyun Shin" userId="2f41dd33-b46d-494f-b4f9-5c47406a8515" providerId="ADAL" clId="{96B63EC7-85A8-43E2-95FA-62650028A0D1}" dt="2021-03-14T17:46:50.542" v="781"/>
          <ac:spMkLst>
            <pc:docMk/>
            <pc:sldMk cId="701338959" sldId="271"/>
            <ac:spMk id="1030" creationId="{37C89E4B-3C9F-44B9-8B86-D9E3D112D8EC}"/>
          </ac:spMkLst>
        </pc:spChg>
        <pc:picChg chg="add mod">
          <ac:chgData name="Doyun Shin" userId="2f41dd33-b46d-494f-b4f9-5c47406a8515" providerId="ADAL" clId="{96B63EC7-85A8-43E2-95FA-62650028A0D1}" dt="2021-03-14T17:46:48.293" v="779" actId="26606"/>
          <ac:picMkLst>
            <pc:docMk/>
            <pc:sldMk cId="701338959" sldId="271"/>
            <ac:picMk id="1026" creationId="{F209467C-145D-4F47-B8F3-209C4708D0E6}"/>
          </ac:picMkLst>
        </pc:picChg>
        <pc:cxnChg chg="add del">
          <ac:chgData name="Doyun Shin" userId="2f41dd33-b46d-494f-b4f9-5c47406a8515" providerId="ADAL" clId="{96B63EC7-85A8-43E2-95FA-62650028A0D1}" dt="2021-03-14T17:46:00.241" v="776" actId="26606"/>
          <ac:cxnSpMkLst>
            <pc:docMk/>
            <pc:sldMk cId="701338959" sldId="271"/>
            <ac:cxnSpMk id="75" creationId="{D891E407-403B-4764-86C9-33A56D3BCAA3}"/>
          </ac:cxnSpMkLst>
        </pc:cxnChg>
        <pc:cxnChg chg="add del">
          <ac:chgData name="Doyun Shin" userId="2f41dd33-b46d-494f-b4f9-5c47406a8515" providerId="ADAL" clId="{96B63EC7-85A8-43E2-95FA-62650028A0D1}" dt="2021-03-14T17:46:00.241" v="776" actId="26606"/>
          <ac:cxnSpMkLst>
            <pc:docMk/>
            <pc:sldMk cId="701338959" sldId="271"/>
            <ac:cxnSpMk id="1029" creationId="{AA2EAA10-076F-46BD-8F0F-B9A2FB77A85C}"/>
          </ac:cxnSpMkLst>
        </pc:cxnChg>
        <pc:cxnChg chg="add del">
          <ac:chgData name="Doyun Shin" userId="2f41dd33-b46d-494f-b4f9-5c47406a8515" providerId="ADAL" clId="{96B63EC7-85A8-43E2-95FA-62650028A0D1}" dt="2021-03-14T17:46:50.542" v="781"/>
          <ac:cxnSpMkLst>
            <pc:docMk/>
            <pc:sldMk cId="701338959" sldId="271"/>
            <ac:cxnSpMk id="1031" creationId="{AA2EAA10-076F-46BD-8F0F-B9A2FB77A85C}"/>
          </ac:cxnSpMkLst>
        </pc:cxnChg>
        <pc:cxnChg chg="add del">
          <ac:chgData name="Doyun Shin" userId="2f41dd33-b46d-494f-b4f9-5c47406a8515" providerId="ADAL" clId="{96B63EC7-85A8-43E2-95FA-62650028A0D1}" dt="2021-03-14T17:46:50.542" v="781"/>
          <ac:cxnSpMkLst>
            <pc:docMk/>
            <pc:sldMk cId="701338959" sldId="271"/>
            <ac:cxnSpMk id="1032" creationId="{D891E407-403B-4764-86C9-33A56D3BCAA3}"/>
          </ac:cxnSpMkLst>
        </pc:cxnChg>
      </pc:sldChg>
      <pc:sldChg chg="del">
        <pc:chgData name="Doyun Shin" userId="2f41dd33-b46d-494f-b4f9-5c47406a8515" providerId="ADAL" clId="{96B63EC7-85A8-43E2-95FA-62650028A0D1}" dt="2021-03-14T16:29:01.662" v="163" actId="47"/>
        <pc:sldMkLst>
          <pc:docMk/>
          <pc:sldMk cId="1058043417" sldId="272"/>
        </pc:sldMkLst>
      </pc:sldChg>
      <pc:sldChg chg="del">
        <pc:chgData name="Doyun Shin" userId="2f41dd33-b46d-494f-b4f9-5c47406a8515" providerId="ADAL" clId="{96B63EC7-85A8-43E2-95FA-62650028A0D1}" dt="2021-03-14T17:01:26.821" v="330" actId="47"/>
        <pc:sldMkLst>
          <pc:docMk/>
          <pc:sldMk cId="3479554177" sldId="273"/>
        </pc:sldMkLst>
      </pc:sldChg>
      <pc:sldChg chg="addSp delSp modSp new del mod ord modNotesTx">
        <pc:chgData name="Doyun Shin" userId="2f41dd33-b46d-494f-b4f9-5c47406a8515" providerId="ADAL" clId="{96B63EC7-85A8-43E2-95FA-62650028A0D1}" dt="2021-03-15T14:41:23.701" v="3092" actId="47"/>
        <pc:sldMkLst>
          <pc:docMk/>
          <pc:sldMk cId="3563494994" sldId="274"/>
        </pc:sldMkLst>
        <pc:spChg chg="del">
          <ac:chgData name="Doyun Shin" userId="2f41dd33-b46d-494f-b4f9-5c47406a8515" providerId="ADAL" clId="{96B63EC7-85A8-43E2-95FA-62650028A0D1}" dt="2021-03-14T15:51:34.567" v="13"/>
          <ac:spMkLst>
            <pc:docMk/>
            <pc:sldMk cId="3563494994" sldId="274"/>
            <ac:spMk id="2" creationId="{A3DAAF55-0BD5-4BA0-8ED5-971ACC3A7E7D}"/>
          </ac:spMkLst>
        </pc:spChg>
        <pc:spChg chg="add del mod">
          <ac:chgData name="Doyun Shin" userId="2f41dd33-b46d-494f-b4f9-5c47406a8515" providerId="ADAL" clId="{96B63EC7-85A8-43E2-95FA-62650028A0D1}" dt="2021-03-14T19:01:10.376" v="1566" actId="478"/>
          <ac:spMkLst>
            <pc:docMk/>
            <pc:sldMk cId="3563494994" sldId="274"/>
            <ac:spMk id="2" creationId="{C12A8E23-1E12-4B7E-8F84-D346391C2E1E}"/>
          </ac:spMkLst>
        </pc:spChg>
        <pc:spChg chg="del">
          <ac:chgData name="Doyun Shin" userId="2f41dd33-b46d-494f-b4f9-5c47406a8515" providerId="ADAL" clId="{96B63EC7-85A8-43E2-95FA-62650028A0D1}" dt="2021-03-14T15:51:30.646" v="12" actId="478"/>
          <ac:spMkLst>
            <pc:docMk/>
            <pc:sldMk cId="3563494994" sldId="274"/>
            <ac:spMk id="3" creationId="{2A2E6A1F-8ECB-4BB2-8D66-14ECE039FA24}"/>
          </ac:spMkLst>
        </pc:spChg>
        <pc:spChg chg="add mod">
          <ac:chgData name="Doyun Shin" userId="2f41dd33-b46d-494f-b4f9-5c47406a8515" providerId="ADAL" clId="{96B63EC7-85A8-43E2-95FA-62650028A0D1}" dt="2021-03-15T14:22:12.003" v="2920" actId="2711"/>
          <ac:spMkLst>
            <pc:docMk/>
            <pc:sldMk cId="3563494994" sldId="274"/>
            <ac:spMk id="4" creationId="{45DAE506-B630-40BE-8C35-C152D8BA1467}"/>
          </ac:spMkLst>
        </pc:spChg>
        <pc:spChg chg="add del mod">
          <ac:chgData name="Doyun Shin" userId="2f41dd33-b46d-494f-b4f9-5c47406a8515" providerId="ADAL" clId="{96B63EC7-85A8-43E2-95FA-62650028A0D1}" dt="2021-03-14T19:01:12.109" v="1567" actId="478"/>
          <ac:spMkLst>
            <pc:docMk/>
            <pc:sldMk cId="3563494994" sldId="274"/>
            <ac:spMk id="5" creationId="{C8B7D1A6-BF1B-4975-8C74-889389C08A91}"/>
          </ac:spMkLst>
        </pc:spChg>
        <pc:picChg chg="add mod">
          <ac:chgData name="Doyun Shin" userId="2f41dd33-b46d-494f-b4f9-5c47406a8515" providerId="ADAL" clId="{96B63EC7-85A8-43E2-95FA-62650028A0D1}" dt="2021-03-14T19:01:15.060" v="1568" actId="1076"/>
          <ac:picMkLst>
            <pc:docMk/>
            <pc:sldMk cId="3563494994" sldId="274"/>
            <ac:picMk id="1026" creationId="{E7222EFC-9660-46C1-9B53-1F31A61FE119}"/>
          </ac:picMkLst>
        </pc:picChg>
      </pc:sldChg>
      <pc:sldChg chg="addSp delSp modSp new del mod">
        <pc:chgData name="Doyun Shin" userId="2f41dd33-b46d-494f-b4f9-5c47406a8515" providerId="ADAL" clId="{96B63EC7-85A8-43E2-95FA-62650028A0D1}" dt="2021-03-14T17:40:29.510" v="722" actId="47"/>
        <pc:sldMkLst>
          <pc:docMk/>
          <pc:sldMk cId="3460171984" sldId="275"/>
        </pc:sldMkLst>
        <pc:spChg chg="mod">
          <ac:chgData name="Doyun Shin" userId="2f41dd33-b46d-494f-b4f9-5c47406a8515" providerId="ADAL" clId="{96B63EC7-85A8-43E2-95FA-62650028A0D1}" dt="2021-03-14T17:38:46.116" v="716"/>
          <ac:spMkLst>
            <pc:docMk/>
            <pc:sldMk cId="3460171984" sldId="275"/>
            <ac:spMk id="2" creationId="{85922ED4-C79B-45CD-B533-BD725F59CDA6}"/>
          </ac:spMkLst>
        </pc:spChg>
        <pc:spChg chg="del">
          <ac:chgData name="Doyun Shin" userId="2f41dd33-b46d-494f-b4f9-5c47406a8515" providerId="ADAL" clId="{96B63EC7-85A8-43E2-95FA-62650028A0D1}" dt="2021-03-14T16:56:12.142" v="221" actId="478"/>
          <ac:spMkLst>
            <pc:docMk/>
            <pc:sldMk cId="3460171984" sldId="275"/>
            <ac:spMk id="3" creationId="{B7FBBF3A-375D-45BE-9371-69A2EBB65B24}"/>
          </ac:spMkLst>
        </pc:spChg>
        <pc:spChg chg="del">
          <ac:chgData name="Doyun Shin" userId="2f41dd33-b46d-494f-b4f9-5c47406a8515" providerId="ADAL" clId="{96B63EC7-85A8-43E2-95FA-62650028A0D1}" dt="2021-03-14T16:56:14.545" v="222" actId="478"/>
          <ac:spMkLst>
            <pc:docMk/>
            <pc:sldMk cId="3460171984" sldId="275"/>
            <ac:spMk id="4" creationId="{2C9C6BC7-9C2E-4A71-89C3-2F4473D51433}"/>
          </ac:spMkLst>
        </pc:spChg>
        <pc:spChg chg="add del mod">
          <ac:chgData name="Doyun Shin" userId="2f41dd33-b46d-494f-b4f9-5c47406a8515" providerId="ADAL" clId="{96B63EC7-85A8-43E2-95FA-62650028A0D1}" dt="2021-03-14T17:38:46.116" v="716"/>
          <ac:spMkLst>
            <pc:docMk/>
            <pc:sldMk cId="3460171984" sldId="275"/>
            <ac:spMk id="5" creationId="{B916015F-7000-4D41-AA8A-DF7289D5B879}"/>
          </ac:spMkLst>
        </pc:spChg>
        <pc:spChg chg="add mod">
          <ac:chgData name="Doyun Shin" userId="2f41dd33-b46d-494f-b4f9-5c47406a8515" providerId="ADAL" clId="{96B63EC7-85A8-43E2-95FA-62650028A0D1}" dt="2021-03-14T17:38:46.116" v="716"/>
          <ac:spMkLst>
            <pc:docMk/>
            <pc:sldMk cId="3460171984" sldId="275"/>
            <ac:spMk id="7" creationId="{9296603F-FA18-4CF4-B109-1595611ECF5D}"/>
          </ac:spMkLst>
        </pc:spChg>
        <pc:spChg chg="add mod">
          <ac:chgData name="Doyun Shin" userId="2f41dd33-b46d-494f-b4f9-5c47406a8515" providerId="ADAL" clId="{96B63EC7-85A8-43E2-95FA-62650028A0D1}" dt="2021-03-14T17:38:46.116" v="716"/>
          <ac:spMkLst>
            <pc:docMk/>
            <pc:sldMk cId="3460171984" sldId="275"/>
            <ac:spMk id="8" creationId="{C11E7A5E-4570-4327-BA16-69C8F4DC8ADB}"/>
          </ac:spMkLst>
        </pc:spChg>
        <pc:picChg chg="add del mod">
          <ac:chgData name="Doyun Shin" userId="2f41dd33-b46d-494f-b4f9-5c47406a8515" providerId="ADAL" clId="{96B63EC7-85A8-43E2-95FA-62650028A0D1}" dt="2021-03-14T17:40:13.966" v="720" actId="478"/>
          <ac:picMkLst>
            <pc:docMk/>
            <pc:sldMk cId="3460171984" sldId="275"/>
            <ac:picMk id="6" creationId="{3426A9C7-719B-4882-9F3D-123520CBBE78}"/>
          </ac:picMkLst>
        </pc:picChg>
        <pc:picChg chg="add del mod">
          <ac:chgData name="Doyun Shin" userId="2f41dd33-b46d-494f-b4f9-5c47406a8515" providerId="ADAL" clId="{96B63EC7-85A8-43E2-95FA-62650028A0D1}" dt="2021-03-14T17:38:27.454" v="713" actId="478"/>
          <ac:picMkLst>
            <pc:docMk/>
            <pc:sldMk cId="3460171984" sldId="275"/>
            <ac:picMk id="4098" creationId="{8C91D632-E4E8-481B-A68D-B1C878B1763B}"/>
          </ac:picMkLst>
        </pc:picChg>
      </pc:sldChg>
      <pc:sldChg chg="addSp delSp modSp new mod ord setBg modNotesTx">
        <pc:chgData name="Doyun Shin" userId="2f41dd33-b46d-494f-b4f9-5c47406a8515" providerId="ADAL" clId="{96B63EC7-85A8-43E2-95FA-62650028A0D1}" dt="2021-03-15T15:10:20.538" v="3295" actId="14100"/>
        <pc:sldMkLst>
          <pc:docMk/>
          <pc:sldMk cId="802617749" sldId="276"/>
        </pc:sldMkLst>
        <pc:spChg chg="mod">
          <ac:chgData name="Doyun Shin" userId="2f41dd33-b46d-494f-b4f9-5c47406a8515" providerId="ADAL" clId="{96B63EC7-85A8-43E2-95FA-62650028A0D1}" dt="2021-03-15T14:45:37.217" v="3124" actId="20577"/>
          <ac:spMkLst>
            <pc:docMk/>
            <pc:sldMk cId="802617749" sldId="276"/>
            <ac:spMk id="2" creationId="{8BBAF1A8-793E-427F-B095-9181A86B2355}"/>
          </ac:spMkLst>
        </pc:spChg>
        <pc:spChg chg="del mod">
          <ac:chgData name="Doyun Shin" userId="2f41dd33-b46d-494f-b4f9-5c47406a8515" providerId="ADAL" clId="{96B63EC7-85A8-43E2-95FA-62650028A0D1}" dt="2021-03-14T19:09:44.579" v="1703" actId="1957"/>
          <ac:spMkLst>
            <pc:docMk/>
            <pc:sldMk cId="802617749" sldId="276"/>
            <ac:spMk id="3" creationId="{B1853358-7684-4F54-B509-CED2FC0A4D87}"/>
          </ac:spMkLst>
        </pc:spChg>
        <pc:spChg chg="add mod">
          <ac:chgData name="Doyun Shin" userId="2f41dd33-b46d-494f-b4f9-5c47406a8515" providerId="ADAL" clId="{96B63EC7-85A8-43E2-95FA-62650028A0D1}" dt="2021-03-15T15:10:20.538" v="3295" actId="14100"/>
          <ac:spMkLst>
            <pc:docMk/>
            <pc:sldMk cId="802617749" sldId="276"/>
            <ac:spMk id="3" creationId="{BB709C98-39DA-441A-A9B1-8171B20669D9}"/>
          </ac:spMkLst>
        </pc:spChg>
        <pc:spChg chg="add mod ord">
          <ac:chgData name="Doyun Shin" userId="2f41dd33-b46d-494f-b4f9-5c47406a8515" providerId="ADAL" clId="{96B63EC7-85A8-43E2-95FA-62650028A0D1}" dt="2021-03-14T17:18:26.301" v="533" actId="14100"/>
          <ac:spMkLst>
            <pc:docMk/>
            <pc:sldMk cId="802617749" sldId="276"/>
            <ac:spMk id="5" creationId="{86DF4493-1CE4-4501-9D91-1B897E9AE68F}"/>
          </ac:spMkLst>
        </pc:spChg>
        <pc:spChg chg="add del">
          <ac:chgData name="Doyun Shin" userId="2f41dd33-b46d-494f-b4f9-5c47406a8515" providerId="ADAL" clId="{96B63EC7-85A8-43E2-95FA-62650028A0D1}" dt="2021-03-14T17:14:42.776" v="476" actId="26606"/>
          <ac:spMkLst>
            <pc:docMk/>
            <pc:sldMk cId="802617749" sldId="276"/>
            <ac:spMk id="7" creationId="{2B566528-1B12-4246-9431-5C2D7D081168}"/>
          </ac:spMkLst>
        </pc:spChg>
        <pc:spChg chg="add del">
          <ac:chgData name="Doyun Shin" userId="2f41dd33-b46d-494f-b4f9-5c47406a8515" providerId="ADAL" clId="{96B63EC7-85A8-43E2-95FA-62650028A0D1}" dt="2021-03-14T17:14:36.422" v="472" actId="26606"/>
          <ac:spMkLst>
            <pc:docMk/>
            <pc:sldMk cId="802617749" sldId="276"/>
            <ac:spMk id="10" creationId="{460B0EFB-53ED-4F35-B05D-F658EA021C65}"/>
          </ac:spMkLst>
        </pc:spChg>
        <pc:spChg chg="add del">
          <ac:chgData name="Doyun Shin" userId="2f41dd33-b46d-494f-b4f9-5c47406a8515" providerId="ADAL" clId="{96B63EC7-85A8-43E2-95FA-62650028A0D1}" dt="2021-03-14T17:14:36.422" v="472" actId="26606"/>
          <ac:spMkLst>
            <pc:docMk/>
            <pc:sldMk cId="802617749" sldId="276"/>
            <ac:spMk id="12" creationId="{835EF3DD-7D43-4A27-8967-A92FD8CC9365}"/>
          </ac:spMkLst>
        </pc:spChg>
        <pc:spChg chg="add del">
          <ac:chgData name="Doyun Shin" userId="2f41dd33-b46d-494f-b4f9-5c47406a8515" providerId="ADAL" clId="{96B63EC7-85A8-43E2-95FA-62650028A0D1}" dt="2021-03-14T17:14:42.776" v="476" actId="26606"/>
          <ac:spMkLst>
            <pc:docMk/>
            <pc:sldMk cId="802617749" sldId="276"/>
            <ac:spMk id="16" creationId="{D3F51FEB-38FB-4F6C-9F7B-2F2AFAB65463}"/>
          </ac:spMkLst>
        </pc:spChg>
        <pc:spChg chg="add del">
          <ac:chgData name="Doyun Shin" userId="2f41dd33-b46d-494f-b4f9-5c47406a8515" providerId="ADAL" clId="{96B63EC7-85A8-43E2-95FA-62650028A0D1}" dt="2021-03-14T17:14:42.776" v="476" actId="26606"/>
          <ac:spMkLst>
            <pc:docMk/>
            <pc:sldMk cId="802617749" sldId="276"/>
            <ac:spMk id="18" creationId="{1E547BA6-BAE0-43BB-A7CA-60F69CE252F0}"/>
          </ac:spMkLst>
        </pc:spChg>
        <pc:grpChg chg="add del">
          <ac:chgData name="Doyun Shin" userId="2f41dd33-b46d-494f-b4f9-5c47406a8515" providerId="ADAL" clId="{96B63EC7-85A8-43E2-95FA-62650028A0D1}" dt="2021-03-14T17:14:42.776" v="476" actId="26606"/>
          <ac:grpSpMkLst>
            <pc:docMk/>
            <pc:sldMk cId="802617749" sldId="276"/>
            <ac:grpSpMk id="8" creationId="{07EAA094-9CF6-4695-958A-33D9BCAA9474}"/>
          </ac:grpSpMkLst>
        </pc:grpChg>
        <pc:graphicFrameChg chg="add mod">
          <ac:chgData name="Doyun Shin" userId="2f41dd33-b46d-494f-b4f9-5c47406a8515" providerId="ADAL" clId="{96B63EC7-85A8-43E2-95FA-62650028A0D1}" dt="2021-03-14T19:26:23.181" v="1746"/>
          <ac:graphicFrameMkLst>
            <pc:docMk/>
            <pc:sldMk cId="802617749" sldId="276"/>
            <ac:graphicFrameMk id="9" creationId="{2C1DCAB9-31B9-4D79-B3E9-AD8D571877AE}"/>
          </ac:graphicFrameMkLst>
        </pc:graphicFrameChg>
        <pc:graphicFrameChg chg="del">
          <ac:chgData name="Doyun Shin" userId="2f41dd33-b46d-494f-b4f9-5c47406a8515" providerId="ADAL" clId="{96B63EC7-85A8-43E2-95FA-62650028A0D1}" dt="2021-03-15T13:51:56.350" v="2629" actId="21"/>
          <ac:graphicFrameMkLst>
            <pc:docMk/>
            <pc:sldMk cId="802617749" sldId="276"/>
            <ac:graphicFrameMk id="10" creationId="{ECD5A643-C117-4101-A20F-A305E346CE8D}"/>
          </ac:graphicFrameMkLst>
        </pc:graphicFrameChg>
        <pc:graphicFrameChg chg="del mod">
          <ac:chgData name="Doyun Shin" userId="2f41dd33-b46d-494f-b4f9-5c47406a8515" providerId="ADAL" clId="{96B63EC7-85A8-43E2-95FA-62650028A0D1}" dt="2021-03-15T13:51:19.581" v="2622" actId="21"/>
          <ac:graphicFrameMkLst>
            <pc:docMk/>
            <pc:sldMk cId="802617749" sldId="276"/>
            <ac:graphicFrameMk id="11" creationId="{EAC6F2CE-D22B-4379-82B4-1A9340FC2D67}"/>
          </ac:graphicFrameMkLst>
        </pc:graphicFrameChg>
        <pc:graphicFrameChg chg="add del mod">
          <ac:chgData name="Doyun Shin" userId="2f41dd33-b46d-494f-b4f9-5c47406a8515" providerId="ADAL" clId="{96B63EC7-85A8-43E2-95FA-62650028A0D1}" dt="2021-03-15T13:53:57.255" v="2639" actId="478"/>
          <ac:graphicFrameMkLst>
            <pc:docMk/>
            <pc:sldMk cId="802617749" sldId="276"/>
            <ac:graphicFrameMk id="12" creationId="{698C8CC6-F995-40CA-A609-2A1D694D5697}"/>
          </ac:graphicFrameMkLst>
        </pc:graphicFrameChg>
        <pc:picChg chg="add mod ord">
          <ac:chgData name="Doyun Shin" userId="2f41dd33-b46d-494f-b4f9-5c47406a8515" providerId="ADAL" clId="{96B63EC7-85A8-43E2-95FA-62650028A0D1}" dt="2021-03-14T17:16:55.043" v="521"/>
          <ac:picMkLst>
            <pc:docMk/>
            <pc:sldMk cId="802617749" sldId="276"/>
            <ac:picMk id="4" creationId="{22B94596-4E2B-49F5-AD3A-CD8F86863FCB}"/>
          </ac:picMkLst>
        </pc:picChg>
        <pc:picChg chg="add del mod">
          <ac:chgData name="Doyun Shin" userId="2f41dd33-b46d-494f-b4f9-5c47406a8515" providerId="ADAL" clId="{96B63EC7-85A8-43E2-95FA-62650028A0D1}" dt="2021-03-14T19:02:50" v="1576"/>
          <ac:picMkLst>
            <pc:docMk/>
            <pc:sldMk cId="802617749" sldId="276"/>
            <ac:picMk id="7" creationId="{7C550C78-D64D-4B2E-B4E7-564083B9E040}"/>
          </ac:picMkLst>
        </pc:picChg>
        <pc:picChg chg="add del mod">
          <ac:chgData name="Doyun Shin" userId="2f41dd33-b46d-494f-b4f9-5c47406a8515" providerId="ADAL" clId="{96B63EC7-85A8-43E2-95FA-62650028A0D1}" dt="2021-03-14T17:37:32.498" v="707" actId="21"/>
          <ac:picMkLst>
            <pc:docMk/>
            <pc:sldMk cId="802617749" sldId="276"/>
            <ac:picMk id="15" creationId="{DA3625C9-4A09-4AF5-A3D7-C406F46FCFC9}"/>
          </ac:picMkLst>
        </pc:picChg>
        <pc:picChg chg="add mod">
          <ac:chgData name="Doyun Shin" userId="2f41dd33-b46d-494f-b4f9-5c47406a8515" providerId="ADAL" clId="{96B63EC7-85A8-43E2-95FA-62650028A0D1}" dt="2021-03-15T15:09:54.982" v="3293"/>
          <ac:picMkLst>
            <pc:docMk/>
            <pc:sldMk cId="802617749" sldId="276"/>
            <ac:picMk id="17" creationId="{B61559CA-AD30-4FE9-9D9C-71AA860A2178}"/>
          </ac:picMkLst>
        </pc:picChg>
      </pc:sldChg>
      <pc:sldChg chg="addSp delSp modSp add del mod">
        <pc:chgData name="Doyun Shin" userId="2f41dd33-b46d-494f-b4f9-5c47406a8515" providerId="ADAL" clId="{96B63EC7-85A8-43E2-95FA-62650028A0D1}" dt="2021-03-14T19:44:15.233" v="1934" actId="47"/>
        <pc:sldMkLst>
          <pc:docMk/>
          <pc:sldMk cId="1657968255" sldId="277"/>
        </pc:sldMkLst>
        <pc:spChg chg="del mod">
          <ac:chgData name="Doyun Shin" userId="2f41dd33-b46d-494f-b4f9-5c47406a8515" providerId="ADAL" clId="{96B63EC7-85A8-43E2-95FA-62650028A0D1}" dt="2021-03-14T17:31:29.856" v="666" actId="478"/>
          <ac:spMkLst>
            <pc:docMk/>
            <pc:sldMk cId="1657968255" sldId="277"/>
            <ac:spMk id="2" creationId="{85922ED4-C79B-45CD-B533-BD725F59CDA6}"/>
          </ac:spMkLst>
        </pc:spChg>
        <pc:spChg chg="add del mod">
          <ac:chgData name="Doyun Shin" userId="2f41dd33-b46d-494f-b4f9-5c47406a8515" providerId="ADAL" clId="{96B63EC7-85A8-43E2-95FA-62650028A0D1}" dt="2021-03-14T17:31:31.759" v="667" actId="478"/>
          <ac:spMkLst>
            <pc:docMk/>
            <pc:sldMk cId="1657968255" sldId="277"/>
            <ac:spMk id="4" creationId="{27D095A8-9580-428E-B805-5E2ACE6CA3E0}"/>
          </ac:spMkLst>
        </pc:spChg>
        <pc:spChg chg="add del mod">
          <ac:chgData name="Doyun Shin" userId="2f41dd33-b46d-494f-b4f9-5c47406a8515" providerId="ADAL" clId="{96B63EC7-85A8-43E2-95FA-62650028A0D1}" dt="2021-03-14T17:31:36.143" v="669" actId="478"/>
          <ac:spMkLst>
            <pc:docMk/>
            <pc:sldMk cId="1657968255" sldId="277"/>
            <ac:spMk id="5" creationId="{6504DF25-E582-4ABD-A55C-B311F0650CD7}"/>
          </ac:spMkLst>
        </pc:spChg>
        <pc:spChg chg="add mod">
          <ac:chgData name="Doyun Shin" userId="2f41dd33-b46d-494f-b4f9-5c47406a8515" providerId="ADAL" clId="{96B63EC7-85A8-43E2-95FA-62650028A0D1}" dt="2021-03-14T18:03:04.490" v="883" actId="207"/>
          <ac:spMkLst>
            <pc:docMk/>
            <pc:sldMk cId="1657968255" sldId="277"/>
            <ac:spMk id="7" creationId="{95167BC6-AB06-4A31-BAC5-9B1A95BD96A4}"/>
          </ac:spMkLst>
        </pc:spChg>
        <pc:picChg chg="add mod">
          <ac:chgData name="Doyun Shin" userId="2f41dd33-b46d-494f-b4f9-5c47406a8515" providerId="ADAL" clId="{96B63EC7-85A8-43E2-95FA-62650028A0D1}" dt="2021-03-14T18:14:26.480" v="1065"/>
          <ac:picMkLst>
            <pc:docMk/>
            <pc:sldMk cId="1657968255" sldId="277"/>
            <ac:picMk id="8" creationId="{C8BF38C2-89A5-4C49-8148-90AFA81D8A3D}"/>
          </ac:picMkLst>
        </pc:picChg>
        <pc:picChg chg="del mod">
          <ac:chgData name="Doyun Shin" userId="2f41dd33-b46d-494f-b4f9-5c47406a8515" providerId="ADAL" clId="{96B63EC7-85A8-43E2-95FA-62650028A0D1}" dt="2021-03-14T17:42:11.645" v="742" actId="478"/>
          <ac:picMkLst>
            <pc:docMk/>
            <pc:sldMk cId="1657968255" sldId="277"/>
            <ac:picMk id="4098" creationId="{8C91D632-E4E8-481B-A68D-B1C878B1763B}"/>
          </ac:picMkLst>
        </pc:picChg>
      </pc:sldChg>
      <pc:sldChg chg="modSp add del setBg">
        <pc:chgData name="Doyun Shin" userId="2f41dd33-b46d-494f-b4f9-5c47406a8515" providerId="ADAL" clId="{96B63EC7-85A8-43E2-95FA-62650028A0D1}" dt="2021-03-14T17:39:55.837" v="719" actId="47"/>
        <pc:sldMkLst>
          <pc:docMk/>
          <pc:sldMk cId="344166776" sldId="278"/>
        </pc:sldMkLst>
        <pc:picChg chg="mod">
          <ac:chgData name="Doyun Shin" userId="2f41dd33-b46d-494f-b4f9-5c47406a8515" providerId="ADAL" clId="{96B63EC7-85A8-43E2-95FA-62650028A0D1}" dt="2021-03-14T17:38:03.224" v="711"/>
          <ac:picMkLst>
            <pc:docMk/>
            <pc:sldMk cId="344166776" sldId="278"/>
            <ac:picMk id="15" creationId="{F650E297-0D1B-474C-B446-CE323D89AA3A}"/>
          </ac:picMkLst>
        </pc:picChg>
      </pc:sldChg>
      <pc:sldChg chg="addSp delSp modSp add del mod setBg delDesignElem">
        <pc:chgData name="Doyun Shin" userId="2f41dd33-b46d-494f-b4f9-5c47406a8515" providerId="ADAL" clId="{96B63EC7-85A8-43E2-95FA-62650028A0D1}" dt="2021-03-14T17:41:35.257" v="733" actId="47"/>
        <pc:sldMkLst>
          <pc:docMk/>
          <pc:sldMk cId="983676707" sldId="279"/>
        </pc:sldMkLst>
        <pc:spChg chg="mod ord">
          <ac:chgData name="Doyun Shin" userId="2f41dd33-b46d-494f-b4f9-5c47406a8515" providerId="ADAL" clId="{96B63EC7-85A8-43E2-95FA-62650028A0D1}" dt="2021-03-14T17:41:16.573" v="728"/>
          <ac:spMkLst>
            <pc:docMk/>
            <pc:sldMk cId="983676707" sldId="279"/>
            <ac:spMk id="2" creationId="{85922ED4-C79B-45CD-B533-BD725F59CDA6}"/>
          </ac:spMkLst>
        </pc:spChg>
        <pc:spChg chg="add del mod">
          <ac:chgData name="Doyun Shin" userId="2f41dd33-b46d-494f-b4f9-5c47406a8515" providerId="ADAL" clId="{96B63EC7-85A8-43E2-95FA-62650028A0D1}" dt="2021-03-14T17:41:16.573" v="728"/>
          <ac:spMkLst>
            <pc:docMk/>
            <pc:sldMk cId="983676707" sldId="279"/>
            <ac:spMk id="3" creationId="{CDF368EF-0F1C-476F-9A26-A94E9662465B}"/>
          </ac:spMkLst>
        </pc:spChg>
        <pc:spChg chg="add mod">
          <ac:chgData name="Doyun Shin" userId="2f41dd33-b46d-494f-b4f9-5c47406a8515" providerId="ADAL" clId="{96B63EC7-85A8-43E2-95FA-62650028A0D1}" dt="2021-03-14T17:41:16.573" v="728"/>
          <ac:spMkLst>
            <pc:docMk/>
            <pc:sldMk cId="983676707" sldId="279"/>
            <ac:spMk id="5" creationId="{C836452F-A5E1-4F5E-ACB1-12CA7A88BE71}"/>
          </ac:spMkLst>
        </pc:spChg>
        <pc:spChg chg="add mod">
          <ac:chgData name="Doyun Shin" userId="2f41dd33-b46d-494f-b4f9-5c47406a8515" providerId="ADAL" clId="{96B63EC7-85A8-43E2-95FA-62650028A0D1}" dt="2021-03-14T17:41:16.573" v="728"/>
          <ac:spMkLst>
            <pc:docMk/>
            <pc:sldMk cId="983676707" sldId="279"/>
            <ac:spMk id="6" creationId="{9689165D-0E7A-4FE9-A265-25380C02AD4E}"/>
          </ac:spMkLst>
        </pc:spChg>
        <pc:spChg chg="add del">
          <ac:chgData name="Doyun Shin" userId="2f41dd33-b46d-494f-b4f9-5c47406a8515" providerId="ADAL" clId="{96B63EC7-85A8-43E2-95FA-62650028A0D1}" dt="2021-03-14T17:41:16.573" v="728"/>
          <ac:spMkLst>
            <pc:docMk/>
            <pc:sldMk cId="983676707" sldId="279"/>
            <ac:spMk id="9" creationId="{37C89E4B-3C9F-44B9-8B86-D9E3D112D8EC}"/>
          </ac:spMkLst>
        </pc:spChg>
        <pc:picChg chg="add del mod">
          <ac:chgData name="Doyun Shin" userId="2f41dd33-b46d-494f-b4f9-5c47406a8515" providerId="ADAL" clId="{96B63EC7-85A8-43E2-95FA-62650028A0D1}" dt="2021-03-14T17:41:33.491" v="732" actId="21"/>
          <ac:picMkLst>
            <pc:docMk/>
            <pc:sldMk cId="983676707" sldId="279"/>
            <ac:picMk id="4" creationId="{B4B4DF4D-67AD-48A6-ABF7-D3A1AB1C08F6}"/>
          </ac:picMkLst>
        </pc:picChg>
        <pc:picChg chg="del">
          <ac:chgData name="Doyun Shin" userId="2f41dd33-b46d-494f-b4f9-5c47406a8515" providerId="ADAL" clId="{96B63EC7-85A8-43E2-95FA-62650028A0D1}" dt="2021-03-14T17:40:31.886" v="723" actId="478"/>
          <ac:picMkLst>
            <pc:docMk/>
            <pc:sldMk cId="983676707" sldId="279"/>
            <ac:picMk id="4098" creationId="{8C91D632-E4E8-481B-A68D-B1C878B1763B}"/>
          </ac:picMkLst>
        </pc:picChg>
        <pc:cxnChg chg="add del">
          <ac:chgData name="Doyun Shin" userId="2f41dd33-b46d-494f-b4f9-5c47406a8515" providerId="ADAL" clId="{96B63EC7-85A8-43E2-95FA-62650028A0D1}" dt="2021-03-14T17:41:16.573" v="728"/>
          <ac:cxnSpMkLst>
            <pc:docMk/>
            <pc:sldMk cId="983676707" sldId="279"/>
            <ac:cxnSpMk id="11" creationId="{AA2EAA10-076F-46BD-8F0F-B9A2FB77A85C}"/>
          </ac:cxnSpMkLst>
        </pc:cxnChg>
        <pc:cxnChg chg="add del">
          <ac:chgData name="Doyun Shin" userId="2f41dd33-b46d-494f-b4f9-5c47406a8515" providerId="ADAL" clId="{96B63EC7-85A8-43E2-95FA-62650028A0D1}" dt="2021-03-14T17:41:16.573" v="728"/>
          <ac:cxnSpMkLst>
            <pc:docMk/>
            <pc:sldMk cId="983676707" sldId="279"/>
            <ac:cxnSpMk id="13" creationId="{D891E407-403B-4764-86C9-33A56D3BCAA3}"/>
          </ac:cxnSpMkLst>
        </pc:cxnChg>
      </pc:sldChg>
      <pc:sldChg chg="addSp delSp modSp add ord modNotesTx">
        <pc:chgData name="Doyun Shin" userId="2f41dd33-b46d-494f-b4f9-5c47406a8515" providerId="ADAL" clId="{96B63EC7-85A8-43E2-95FA-62650028A0D1}" dt="2021-03-14T20:21:32.096" v="2252" actId="20577"/>
        <pc:sldMkLst>
          <pc:docMk/>
          <pc:sldMk cId="3711344976" sldId="280"/>
        </pc:sldMkLst>
        <pc:spChg chg="mod">
          <ac:chgData name="Doyun Shin" userId="2f41dd33-b46d-494f-b4f9-5c47406a8515" providerId="ADAL" clId="{96B63EC7-85A8-43E2-95FA-62650028A0D1}" dt="2021-03-14T18:04:49.259" v="960" actId="207"/>
          <ac:spMkLst>
            <pc:docMk/>
            <pc:sldMk cId="3711344976" sldId="280"/>
            <ac:spMk id="2" creationId="{85922ED4-C79B-45CD-B533-BD725F59CDA6}"/>
          </ac:spMkLst>
        </pc:spChg>
        <pc:picChg chg="add mod">
          <ac:chgData name="Doyun Shin" userId="2f41dd33-b46d-494f-b4f9-5c47406a8515" providerId="ADAL" clId="{96B63EC7-85A8-43E2-95FA-62650028A0D1}" dt="2021-03-14T17:44:18.353" v="765"/>
          <ac:picMkLst>
            <pc:docMk/>
            <pc:sldMk cId="3711344976" sldId="280"/>
            <ac:picMk id="4" creationId="{E35F6446-EB34-418D-8368-993A1CEDCA59}"/>
          </ac:picMkLst>
        </pc:picChg>
        <pc:picChg chg="del">
          <ac:chgData name="Doyun Shin" userId="2f41dd33-b46d-494f-b4f9-5c47406a8515" providerId="ADAL" clId="{96B63EC7-85A8-43E2-95FA-62650028A0D1}" dt="2021-03-14T17:41:43.006" v="736" actId="478"/>
          <ac:picMkLst>
            <pc:docMk/>
            <pc:sldMk cId="3711344976" sldId="280"/>
            <ac:picMk id="4098" creationId="{8C91D632-E4E8-481B-A68D-B1C878B1763B}"/>
          </ac:picMkLst>
        </pc:picChg>
      </pc:sldChg>
      <pc:sldChg chg="addSp delSp modSp add mod ord setBg modNotesTx">
        <pc:chgData name="Doyun Shin" userId="2f41dd33-b46d-494f-b4f9-5c47406a8515" providerId="ADAL" clId="{96B63EC7-85A8-43E2-95FA-62650028A0D1}" dt="2021-03-15T15:40:28.435" v="3336"/>
        <pc:sldMkLst>
          <pc:docMk/>
          <pc:sldMk cId="4076301829" sldId="281"/>
        </pc:sldMkLst>
        <pc:spChg chg="add del mod">
          <ac:chgData name="Doyun Shin" userId="2f41dd33-b46d-494f-b4f9-5c47406a8515" providerId="ADAL" clId="{96B63EC7-85A8-43E2-95FA-62650028A0D1}" dt="2021-03-14T19:44:33.677" v="1936" actId="478"/>
          <ac:spMkLst>
            <pc:docMk/>
            <pc:sldMk cId="4076301829" sldId="281"/>
            <ac:spMk id="2" creationId="{A4F2C51D-5F8A-4F26-8AD9-1FCE2D9B40D1}"/>
          </ac:spMkLst>
        </pc:spChg>
        <pc:spChg chg="add del mod">
          <ac:chgData name="Doyun Shin" userId="2f41dd33-b46d-494f-b4f9-5c47406a8515" providerId="ADAL" clId="{96B63EC7-85A8-43E2-95FA-62650028A0D1}" dt="2021-03-15T14:26:24.872" v="2983"/>
          <ac:spMkLst>
            <pc:docMk/>
            <pc:sldMk cId="4076301829" sldId="281"/>
            <ac:spMk id="2" creationId="{B6E648D2-D000-43B1-B466-EBEFA778F9C8}"/>
          </ac:spMkLst>
        </pc:spChg>
        <pc:spChg chg="add del mod">
          <ac:chgData name="Doyun Shin" userId="2f41dd33-b46d-494f-b4f9-5c47406a8515" providerId="ADAL" clId="{96B63EC7-85A8-43E2-95FA-62650028A0D1}" dt="2021-03-14T17:49:55.118" v="811" actId="478"/>
          <ac:spMkLst>
            <pc:docMk/>
            <pc:sldMk cId="4076301829" sldId="281"/>
            <ac:spMk id="3" creationId="{474FF2DF-45FF-4B33-8038-5A6C52C092FC}"/>
          </ac:spMkLst>
        </pc:spChg>
        <pc:spChg chg="add mod">
          <ac:chgData name="Doyun Shin" userId="2f41dd33-b46d-494f-b4f9-5c47406a8515" providerId="ADAL" clId="{96B63EC7-85A8-43E2-95FA-62650028A0D1}" dt="2021-03-15T14:32:31.136" v="3025" actId="1076"/>
          <ac:spMkLst>
            <pc:docMk/>
            <pc:sldMk cId="4076301829" sldId="281"/>
            <ac:spMk id="3" creationId="{BCB284BD-2A6A-4629-A4DD-ECFB4A4FB2BF}"/>
          </ac:spMkLst>
        </pc:spChg>
        <pc:spChg chg="add mod">
          <ac:chgData name="Doyun Shin" userId="2f41dd33-b46d-494f-b4f9-5c47406a8515" providerId="ADAL" clId="{96B63EC7-85A8-43E2-95FA-62650028A0D1}" dt="2021-03-15T14:32:28.057" v="3024" actId="1076"/>
          <ac:spMkLst>
            <pc:docMk/>
            <pc:sldMk cId="4076301829" sldId="281"/>
            <ac:spMk id="4" creationId="{8327BEC9-ACD9-4F43-A62B-C1E3C2913B92}"/>
          </ac:spMkLst>
        </pc:spChg>
        <pc:spChg chg="add mod">
          <ac:chgData name="Doyun Shin" userId="2f41dd33-b46d-494f-b4f9-5c47406a8515" providerId="ADAL" clId="{96B63EC7-85A8-43E2-95FA-62650028A0D1}" dt="2021-03-15T15:07:13.798" v="3286" actId="207"/>
          <ac:spMkLst>
            <pc:docMk/>
            <pc:sldMk cId="4076301829" sldId="281"/>
            <ac:spMk id="5" creationId="{8EBECD43-56C0-4B13-AB3D-95F5FC27E7C7}"/>
          </ac:spMkLst>
        </pc:spChg>
        <pc:spChg chg="add mod">
          <ac:chgData name="Doyun Shin" userId="2f41dd33-b46d-494f-b4f9-5c47406a8515" providerId="ADAL" clId="{96B63EC7-85A8-43E2-95FA-62650028A0D1}" dt="2021-03-14T18:06:37.046" v="984" actId="20577"/>
          <ac:spMkLst>
            <pc:docMk/>
            <pc:sldMk cId="4076301829" sldId="281"/>
            <ac:spMk id="6" creationId="{40954DB4-006C-47E2-B25E-CF34450312CB}"/>
          </ac:spMkLst>
        </pc:spChg>
        <pc:spChg chg="add del mod">
          <ac:chgData name="Doyun Shin" userId="2f41dd33-b46d-494f-b4f9-5c47406a8515" providerId="ADAL" clId="{96B63EC7-85A8-43E2-95FA-62650028A0D1}" dt="2021-03-15T14:26:24.872" v="2983"/>
          <ac:spMkLst>
            <pc:docMk/>
            <pc:sldMk cId="4076301829" sldId="281"/>
            <ac:spMk id="6" creationId="{55799CB7-5258-48BD-84E6-EC2EBF82B542}"/>
          </ac:spMkLst>
        </pc:spChg>
        <pc:spChg chg="add del mod">
          <ac:chgData name="Doyun Shin" userId="2f41dd33-b46d-494f-b4f9-5c47406a8515" providerId="ADAL" clId="{96B63EC7-85A8-43E2-95FA-62650028A0D1}" dt="2021-03-15T14:26:24.872" v="2983"/>
          <ac:spMkLst>
            <pc:docMk/>
            <pc:sldMk cId="4076301829" sldId="281"/>
            <ac:spMk id="7" creationId="{78712D78-5D96-4803-B063-9CEABF7BA355}"/>
          </ac:spMkLst>
        </pc:spChg>
        <pc:spChg chg="add mod">
          <ac:chgData name="Doyun Shin" userId="2f41dd33-b46d-494f-b4f9-5c47406a8515" providerId="ADAL" clId="{96B63EC7-85A8-43E2-95FA-62650028A0D1}" dt="2021-03-15T14:32:35.529" v="3027" actId="1076"/>
          <ac:spMkLst>
            <pc:docMk/>
            <pc:sldMk cId="4076301829" sldId="281"/>
            <ac:spMk id="8" creationId="{D2849E8C-B490-4E33-81EB-386EA70C7A3F}"/>
          </ac:spMkLst>
        </pc:spChg>
        <pc:spChg chg="add mod">
          <ac:chgData name="Doyun Shin" userId="2f41dd33-b46d-494f-b4f9-5c47406a8515" providerId="ADAL" clId="{96B63EC7-85A8-43E2-95FA-62650028A0D1}" dt="2021-03-15T14:32:33.289" v="3026" actId="1076"/>
          <ac:spMkLst>
            <pc:docMk/>
            <pc:sldMk cId="4076301829" sldId="281"/>
            <ac:spMk id="9" creationId="{7E68B2A3-0A93-48CE-90BF-4F24B77E5CC9}"/>
          </ac:spMkLst>
        </pc:spChg>
        <pc:spChg chg="add mod">
          <ac:chgData name="Doyun Shin" userId="2f41dd33-b46d-494f-b4f9-5c47406a8515" providerId="ADAL" clId="{96B63EC7-85A8-43E2-95FA-62650028A0D1}" dt="2021-03-15T14:32:22.553" v="3022" actId="1076"/>
          <ac:spMkLst>
            <pc:docMk/>
            <pc:sldMk cId="4076301829" sldId="281"/>
            <ac:spMk id="10" creationId="{87E9D5E1-F928-47AC-B15D-53B513E750FD}"/>
          </ac:spMkLst>
        </pc:spChg>
        <pc:spChg chg="add mod">
          <ac:chgData name="Doyun Shin" userId="2f41dd33-b46d-494f-b4f9-5c47406a8515" providerId="ADAL" clId="{96B63EC7-85A8-43E2-95FA-62650028A0D1}" dt="2021-03-15T14:32:25.697" v="3023" actId="1076"/>
          <ac:spMkLst>
            <pc:docMk/>
            <pc:sldMk cId="4076301829" sldId="281"/>
            <ac:spMk id="11" creationId="{9BC28CA5-DB0E-40B9-BEF6-D484FEC87E9F}"/>
          </ac:spMkLst>
        </pc:spChg>
        <pc:spChg chg="add del">
          <ac:chgData name="Doyun Shin" userId="2f41dd33-b46d-494f-b4f9-5c47406a8515" providerId="ADAL" clId="{96B63EC7-85A8-43E2-95FA-62650028A0D1}" dt="2021-03-14T18:01:25.683" v="870" actId="26606"/>
          <ac:spMkLst>
            <pc:docMk/>
            <pc:sldMk cId="4076301829" sldId="281"/>
            <ac:spMk id="27" creationId="{DCF1FFC3-D020-43C3-8B93-EF6BEFC46DD6}"/>
          </ac:spMkLst>
        </pc:spChg>
        <pc:graphicFrameChg chg="del mod">
          <ac:chgData name="Doyun Shin" userId="2f41dd33-b46d-494f-b4f9-5c47406a8515" providerId="ADAL" clId="{96B63EC7-85A8-43E2-95FA-62650028A0D1}" dt="2021-03-14T19:49:03.071" v="1949" actId="478"/>
          <ac:graphicFrameMkLst>
            <pc:docMk/>
            <pc:sldMk cId="4076301829" sldId="281"/>
            <ac:graphicFrameMk id="7" creationId="{BDC41D04-9E24-4B10-866E-DB42AFEBF092}"/>
          </ac:graphicFrameMkLst>
        </pc:graphicFrameChg>
        <pc:graphicFrameChg chg="del mod">
          <ac:chgData name="Doyun Shin" userId="2f41dd33-b46d-494f-b4f9-5c47406a8515" providerId="ADAL" clId="{96B63EC7-85A8-43E2-95FA-62650028A0D1}" dt="2021-03-14T17:49:49.826" v="809" actId="478"/>
          <ac:graphicFrameMkLst>
            <pc:docMk/>
            <pc:sldMk cId="4076301829" sldId="281"/>
            <ac:graphicFrameMk id="18" creationId="{01913B17-CE1D-491C-B301-EB9A6C5828E0}"/>
          </ac:graphicFrameMkLst>
        </pc:graphicFrameChg>
        <pc:picChg chg="mod">
          <ac:chgData name="Doyun Shin" userId="2f41dd33-b46d-494f-b4f9-5c47406a8515" providerId="ADAL" clId="{96B63EC7-85A8-43E2-95FA-62650028A0D1}" dt="2021-03-15T15:40:28.435" v="3336"/>
          <ac:picMkLst>
            <pc:docMk/>
            <pc:sldMk cId="4076301829" sldId="281"/>
            <ac:picMk id="22" creationId="{97EF9C27-BA0E-4C0A-893C-7B0E92E54BB5}"/>
          </ac:picMkLst>
        </pc:picChg>
        <pc:cxnChg chg="add del">
          <ac:chgData name="Doyun Shin" userId="2f41dd33-b46d-494f-b4f9-5c47406a8515" providerId="ADAL" clId="{96B63EC7-85A8-43E2-95FA-62650028A0D1}" dt="2021-03-14T18:01:25.683" v="870" actId="26606"/>
          <ac:cxnSpMkLst>
            <pc:docMk/>
            <pc:sldMk cId="4076301829" sldId="281"/>
            <ac:cxnSpMk id="29" creationId="{16FC4A39-71B0-433B-AB94-CBFFA0DF90DF}"/>
          </ac:cxnSpMkLst>
        </pc:cxnChg>
      </pc:sldChg>
      <pc:sldChg chg="addSp delSp modSp add del mod ord setBg modNotesTx">
        <pc:chgData name="Doyun Shin" userId="2f41dd33-b46d-494f-b4f9-5c47406a8515" providerId="ADAL" clId="{96B63EC7-85A8-43E2-95FA-62650028A0D1}" dt="2021-03-15T15:53:24.585" v="3592" actId="47"/>
        <pc:sldMkLst>
          <pc:docMk/>
          <pc:sldMk cId="540355198" sldId="282"/>
        </pc:sldMkLst>
        <pc:spChg chg="add del mod">
          <ac:chgData name="Doyun Shin" userId="2f41dd33-b46d-494f-b4f9-5c47406a8515" providerId="ADAL" clId="{96B63EC7-85A8-43E2-95FA-62650028A0D1}" dt="2021-03-15T13:55:14.466" v="2649" actId="478"/>
          <ac:spMkLst>
            <pc:docMk/>
            <pc:sldMk cId="540355198" sldId="282"/>
            <ac:spMk id="2" creationId="{E47A5C4E-53AE-418C-AA7A-244DE60CFE54}"/>
          </ac:spMkLst>
        </pc:spChg>
        <pc:spChg chg="add mod">
          <ac:chgData name="Doyun Shin" userId="2f41dd33-b46d-494f-b4f9-5c47406a8515" providerId="ADAL" clId="{96B63EC7-85A8-43E2-95FA-62650028A0D1}" dt="2021-03-15T14:49:57.264" v="3169" actId="1582"/>
          <ac:spMkLst>
            <pc:docMk/>
            <pc:sldMk cId="540355198" sldId="282"/>
            <ac:spMk id="4" creationId="{A1E01705-EC77-4107-A1F2-F54841A66236}"/>
          </ac:spMkLst>
        </pc:spChg>
        <pc:spChg chg="mod">
          <ac:chgData name="Doyun Shin" userId="2f41dd33-b46d-494f-b4f9-5c47406a8515" providerId="ADAL" clId="{96B63EC7-85A8-43E2-95FA-62650028A0D1}" dt="2021-03-15T14:28:28.561" v="3004" actId="20577"/>
          <ac:spMkLst>
            <pc:docMk/>
            <pc:sldMk cId="540355198" sldId="282"/>
            <ac:spMk id="9" creationId="{A4062A1A-3C0E-4C5F-8C89-0FC18050DF7E}"/>
          </ac:spMkLst>
        </pc:spChg>
        <pc:spChg chg="del">
          <ac:chgData name="Doyun Shin" userId="2f41dd33-b46d-494f-b4f9-5c47406a8515" providerId="ADAL" clId="{96B63EC7-85A8-43E2-95FA-62650028A0D1}" dt="2021-03-14T18:13:03.247" v="1060" actId="478"/>
          <ac:spMkLst>
            <pc:docMk/>
            <pc:sldMk cId="540355198" sldId="282"/>
            <ac:spMk id="93" creationId="{BCD9C92B-C76E-4C54-8026-9AACF22F618B}"/>
          </ac:spMkLst>
        </pc:spChg>
        <pc:spChg chg="mod">
          <ac:chgData name="Doyun Shin" userId="2f41dd33-b46d-494f-b4f9-5c47406a8515" providerId="ADAL" clId="{96B63EC7-85A8-43E2-95FA-62650028A0D1}" dt="2021-03-15T15:07:24.902" v="3288" actId="207"/>
          <ac:spMkLst>
            <pc:docMk/>
            <pc:sldMk cId="540355198" sldId="282"/>
            <ac:spMk id="94" creationId="{37B7309E-B936-439F-AD03-FC88B9AF276F}"/>
          </ac:spMkLst>
        </pc:spChg>
        <pc:picChg chg="mod">
          <ac:chgData name="Doyun Shin" userId="2f41dd33-b46d-494f-b4f9-5c47406a8515" providerId="ADAL" clId="{96B63EC7-85A8-43E2-95FA-62650028A0D1}" dt="2021-03-15T15:42:34.616" v="3350"/>
          <ac:picMkLst>
            <pc:docMk/>
            <pc:sldMk cId="540355198" sldId="282"/>
            <ac:picMk id="22" creationId="{97EF9C27-BA0E-4C0A-893C-7B0E92E54BB5}"/>
          </ac:picMkLst>
        </pc:picChg>
      </pc:sldChg>
      <pc:sldChg chg="add del">
        <pc:chgData name="Doyun Shin" userId="2f41dd33-b46d-494f-b4f9-5c47406a8515" providerId="ADAL" clId="{96B63EC7-85A8-43E2-95FA-62650028A0D1}" dt="2021-03-14T18:12:03.081" v="1013" actId="47"/>
        <pc:sldMkLst>
          <pc:docMk/>
          <pc:sldMk cId="1667389703" sldId="282"/>
        </pc:sldMkLst>
      </pc:sldChg>
      <pc:sldChg chg="modSp new del mod">
        <pc:chgData name="Doyun Shin" userId="2f41dd33-b46d-494f-b4f9-5c47406a8515" providerId="ADAL" clId="{96B63EC7-85A8-43E2-95FA-62650028A0D1}" dt="2021-03-14T19:32:48.295" v="1806" actId="47"/>
        <pc:sldMkLst>
          <pc:docMk/>
          <pc:sldMk cId="165296948" sldId="283"/>
        </pc:sldMkLst>
        <pc:spChg chg="mod">
          <ac:chgData name="Doyun Shin" userId="2f41dd33-b46d-494f-b4f9-5c47406a8515" providerId="ADAL" clId="{96B63EC7-85A8-43E2-95FA-62650028A0D1}" dt="2021-03-14T19:32:39.966" v="1803" actId="20577"/>
          <ac:spMkLst>
            <pc:docMk/>
            <pc:sldMk cId="165296948" sldId="283"/>
            <ac:spMk id="2" creationId="{CDFD157C-F084-4998-93F3-180B4297F9E3}"/>
          </ac:spMkLst>
        </pc:spChg>
      </pc:sldChg>
      <pc:sldChg chg="new del">
        <pc:chgData name="Doyun Shin" userId="2f41dd33-b46d-494f-b4f9-5c47406a8515" providerId="ADAL" clId="{96B63EC7-85A8-43E2-95FA-62650028A0D1}" dt="2021-03-14T19:29:34.455" v="1777" actId="47"/>
        <pc:sldMkLst>
          <pc:docMk/>
          <pc:sldMk cId="3088995846" sldId="283"/>
        </pc:sldMkLst>
      </pc:sldChg>
      <pc:sldChg chg="modSp new del mod ord modNotesTx">
        <pc:chgData name="Doyun Shin" userId="2f41dd33-b46d-494f-b4f9-5c47406a8515" providerId="ADAL" clId="{96B63EC7-85A8-43E2-95FA-62650028A0D1}" dt="2021-03-15T13:54:35.666" v="2647" actId="47"/>
        <pc:sldMkLst>
          <pc:docMk/>
          <pc:sldMk cId="3196259478" sldId="283"/>
        </pc:sldMkLst>
        <pc:spChg chg="mod">
          <ac:chgData name="Doyun Shin" userId="2f41dd33-b46d-494f-b4f9-5c47406a8515" providerId="ADAL" clId="{96B63EC7-85A8-43E2-95FA-62650028A0D1}" dt="2021-03-14T20:04:41.881" v="2062" actId="20577"/>
          <ac:spMkLst>
            <pc:docMk/>
            <pc:sldMk cId="3196259478" sldId="283"/>
            <ac:spMk id="2" creationId="{46CC387F-5531-4175-89B8-DCEEA4B75E34}"/>
          </ac:spMkLst>
        </pc:spChg>
        <pc:spChg chg="mod">
          <ac:chgData name="Doyun Shin" userId="2f41dd33-b46d-494f-b4f9-5c47406a8515" providerId="ADAL" clId="{96B63EC7-85A8-43E2-95FA-62650028A0D1}" dt="2021-03-15T13:54:05.045" v="2641" actId="21"/>
          <ac:spMkLst>
            <pc:docMk/>
            <pc:sldMk cId="3196259478" sldId="283"/>
            <ac:spMk id="3" creationId="{BE632BF6-CBCE-4973-A2AD-7B35613DF044}"/>
          </ac:spMkLst>
        </pc:spChg>
      </pc:sldChg>
      <pc:sldChg chg="new del">
        <pc:chgData name="Doyun Shin" userId="2f41dd33-b46d-494f-b4f9-5c47406a8515" providerId="ADAL" clId="{96B63EC7-85A8-43E2-95FA-62650028A0D1}" dt="2021-03-14T19:31:42.998" v="1800" actId="47"/>
        <pc:sldMkLst>
          <pc:docMk/>
          <pc:sldMk cId="4122896826" sldId="283"/>
        </pc:sldMkLst>
      </pc:sldChg>
      <pc:sldChg chg="modSp new del mod">
        <pc:chgData name="Doyun Shin" userId="2f41dd33-b46d-494f-b4f9-5c47406a8515" providerId="ADAL" clId="{96B63EC7-85A8-43E2-95FA-62650028A0D1}" dt="2021-03-14T20:17:33.799" v="2160" actId="47"/>
        <pc:sldMkLst>
          <pc:docMk/>
          <pc:sldMk cId="68592953" sldId="284"/>
        </pc:sldMkLst>
        <pc:spChg chg="mod">
          <ac:chgData name="Doyun Shin" userId="2f41dd33-b46d-494f-b4f9-5c47406a8515" providerId="ADAL" clId="{96B63EC7-85A8-43E2-95FA-62650028A0D1}" dt="2021-03-14T20:17:03.936" v="2159" actId="20577"/>
          <ac:spMkLst>
            <pc:docMk/>
            <pc:sldMk cId="68592953" sldId="284"/>
            <ac:spMk id="3" creationId="{CE79BD97-8266-42A1-A63E-5952DEA0C3A5}"/>
          </ac:spMkLst>
        </pc:spChg>
      </pc:sldChg>
      <pc:sldChg chg="add del">
        <pc:chgData name="Doyun Shin" userId="2f41dd33-b46d-494f-b4f9-5c47406a8515" providerId="ADAL" clId="{96B63EC7-85A8-43E2-95FA-62650028A0D1}" dt="2021-03-14T20:09:56.134" v="2074" actId="47"/>
        <pc:sldMkLst>
          <pc:docMk/>
          <pc:sldMk cId="2557988209" sldId="284"/>
        </pc:sldMkLst>
      </pc:sldChg>
      <pc:sldChg chg="addSp delSp modSp new mod modNotesTx">
        <pc:chgData name="Doyun Shin" userId="2f41dd33-b46d-494f-b4f9-5c47406a8515" providerId="ADAL" clId="{96B63EC7-85A8-43E2-95FA-62650028A0D1}" dt="2021-03-15T14:25:46.709" v="2981"/>
        <pc:sldMkLst>
          <pc:docMk/>
          <pc:sldMk cId="2665154570" sldId="284"/>
        </pc:sldMkLst>
        <pc:spChg chg="mod">
          <ac:chgData name="Doyun Shin" userId="2f41dd33-b46d-494f-b4f9-5c47406a8515" providerId="ADAL" clId="{96B63EC7-85A8-43E2-95FA-62650028A0D1}" dt="2021-03-14T20:34:12.478" v="2510" actId="20577"/>
          <ac:spMkLst>
            <pc:docMk/>
            <pc:sldMk cId="2665154570" sldId="284"/>
            <ac:spMk id="3" creationId="{1BE4031B-4978-4BA1-88E0-F0F90C5E3F7A}"/>
          </ac:spMkLst>
        </pc:spChg>
        <pc:picChg chg="add del mod">
          <ac:chgData name="Doyun Shin" userId="2f41dd33-b46d-494f-b4f9-5c47406a8515" providerId="ADAL" clId="{96B63EC7-85A8-43E2-95FA-62650028A0D1}" dt="2021-03-15T14:25:46.709" v="2981"/>
          <ac:picMkLst>
            <pc:docMk/>
            <pc:sldMk cId="2665154570" sldId="284"/>
            <ac:picMk id="10" creationId="{CC8FB1D6-2682-4DD7-82EF-AAA86018E009}"/>
          </ac:picMkLst>
        </pc:picChg>
      </pc:sldChg>
      <pc:sldChg chg="addSp delSp modSp mod setBg">
        <pc:chgData name="Doyun Shin" userId="2f41dd33-b46d-494f-b4f9-5c47406a8515" providerId="ADAL" clId="{96B63EC7-85A8-43E2-95FA-62650028A0D1}" dt="2021-03-15T15:56:48.936" v="3646" actId="2085"/>
        <pc:sldMkLst>
          <pc:docMk/>
          <pc:sldMk cId="1416549581" sldId="285"/>
        </pc:sldMkLst>
        <pc:spChg chg="del">
          <ac:chgData name="Doyun Shin" userId="2f41dd33-b46d-494f-b4f9-5c47406a8515" providerId="ADAL" clId="{96B63EC7-85A8-43E2-95FA-62650028A0D1}" dt="2021-03-15T13:54:38.049" v="2648" actId="478"/>
          <ac:spMkLst>
            <pc:docMk/>
            <pc:sldMk cId="1416549581" sldId="285"/>
            <ac:spMk id="2" creationId="{C7832666-8783-4F04-9AFC-A95CE74A28EE}"/>
          </ac:spMkLst>
        </pc:spChg>
        <pc:spChg chg="add mod">
          <ac:chgData name="Doyun Shin" userId="2f41dd33-b46d-494f-b4f9-5c47406a8515" providerId="ADAL" clId="{96B63EC7-85A8-43E2-95FA-62650028A0D1}" dt="2021-03-15T15:11:02.161" v="3307" actId="1037"/>
          <ac:spMkLst>
            <pc:docMk/>
            <pc:sldMk cId="1416549581" sldId="285"/>
            <ac:spMk id="6" creationId="{7ACB538B-3BE1-4BBB-BEC5-82178406BBDF}"/>
          </ac:spMkLst>
        </pc:spChg>
        <pc:spChg chg="add mod">
          <ac:chgData name="Doyun Shin" userId="2f41dd33-b46d-494f-b4f9-5c47406a8515" providerId="ADAL" clId="{96B63EC7-85A8-43E2-95FA-62650028A0D1}" dt="2021-03-15T15:39:53.620" v="3331" actId="1037"/>
          <ac:spMkLst>
            <pc:docMk/>
            <pc:sldMk cId="1416549581" sldId="285"/>
            <ac:spMk id="7" creationId="{2C87945C-D71D-407D-B4B7-EAFE050849ED}"/>
          </ac:spMkLst>
        </pc:spChg>
        <pc:spChg chg="add mod">
          <ac:chgData name="Doyun Shin" userId="2f41dd33-b46d-494f-b4f9-5c47406a8515" providerId="ADAL" clId="{96B63EC7-85A8-43E2-95FA-62650028A0D1}" dt="2021-03-15T15:05:45.609" v="3279" actId="1076"/>
          <ac:spMkLst>
            <pc:docMk/>
            <pc:sldMk cId="1416549581" sldId="285"/>
            <ac:spMk id="8" creationId="{B15AECF1-D48D-436E-AB8E-888C7B7301B9}"/>
          </ac:spMkLst>
        </pc:spChg>
        <pc:spChg chg="add del mod ord">
          <ac:chgData name="Doyun Shin" userId="2f41dd33-b46d-494f-b4f9-5c47406a8515" providerId="ADAL" clId="{96B63EC7-85A8-43E2-95FA-62650028A0D1}" dt="2021-03-15T15:01:34.033" v="3213" actId="478"/>
          <ac:spMkLst>
            <pc:docMk/>
            <pc:sldMk cId="1416549581" sldId="285"/>
            <ac:spMk id="10" creationId="{7E5F9975-FC41-45C8-8014-706ADB4189D2}"/>
          </ac:spMkLst>
        </pc:spChg>
        <pc:spChg chg="add del mod ord">
          <ac:chgData name="Doyun Shin" userId="2f41dd33-b46d-494f-b4f9-5c47406a8515" providerId="ADAL" clId="{96B63EC7-85A8-43E2-95FA-62650028A0D1}" dt="2021-03-15T15:01:32.388" v="3212" actId="478"/>
          <ac:spMkLst>
            <pc:docMk/>
            <pc:sldMk cId="1416549581" sldId="285"/>
            <ac:spMk id="11" creationId="{0614488B-53EF-4C2E-88D4-54C86DD5C9C4}"/>
          </ac:spMkLst>
        </pc:spChg>
        <pc:spChg chg="mod">
          <ac:chgData name="Doyun Shin" userId="2f41dd33-b46d-494f-b4f9-5c47406a8515" providerId="ADAL" clId="{96B63EC7-85A8-43E2-95FA-62650028A0D1}" dt="2021-03-15T15:03:05.352" v="3221"/>
          <ac:spMkLst>
            <pc:docMk/>
            <pc:sldMk cId="1416549581" sldId="285"/>
            <ac:spMk id="17" creationId="{3DB653A2-4A0E-4D6E-B75E-08AAC699372F}"/>
          </ac:spMkLst>
        </pc:spChg>
        <pc:spChg chg="mod">
          <ac:chgData name="Doyun Shin" userId="2f41dd33-b46d-494f-b4f9-5c47406a8515" providerId="ADAL" clId="{96B63EC7-85A8-43E2-95FA-62650028A0D1}" dt="2021-03-15T15:03:05.352" v="3221"/>
          <ac:spMkLst>
            <pc:docMk/>
            <pc:sldMk cId="1416549581" sldId="285"/>
            <ac:spMk id="18" creationId="{D5291EE3-93DA-40C5-89B3-05AB0BBF3720}"/>
          </ac:spMkLst>
        </pc:spChg>
        <pc:spChg chg="add mod ord">
          <ac:chgData name="Doyun Shin" userId="2f41dd33-b46d-494f-b4f9-5c47406a8515" providerId="ADAL" clId="{96B63EC7-85A8-43E2-95FA-62650028A0D1}" dt="2021-03-15T15:56:48.936" v="3646" actId="2085"/>
          <ac:spMkLst>
            <pc:docMk/>
            <pc:sldMk cId="1416549581" sldId="285"/>
            <ac:spMk id="19" creationId="{1FAD8D5A-C6D5-4ED0-B3C8-5AE77353E057}"/>
          </ac:spMkLst>
        </pc:spChg>
        <pc:spChg chg="add mod">
          <ac:chgData name="Doyun Shin" userId="2f41dd33-b46d-494f-b4f9-5c47406a8515" providerId="ADAL" clId="{96B63EC7-85A8-43E2-95FA-62650028A0D1}" dt="2021-03-15T15:04:24.810" v="3265" actId="207"/>
          <ac:spMkLst>
            <pc:docMk/>
            <pc:sldMk cId="1416549581" sldId="285"/>
            <ac:spMk id="20" creationId="{0C0065E0-1F87-4223-AC1F-D4133F515E66}"/>
          </ac:spMkLst>
        </pc:spChg>
        <pc:grpChg chg="add mod">
          <ac:chgData name="Doyun Shin" userId="2f41dd33-b46d-494f-b4f9-5c47406a8515" providerId="ADAL" clId="{96B63EC7-85A8-43E2-95FA-62650028A0D1}" dt="2021-03-15T15:04:02.249" v="3234" actId="14100"/>
          <ac:grpSpMkLst>
            <pc:docMk/>
            <pc:sldMk cId="1416549581" sldId="285"/>
            <ac:grpSpMk id="16" creationId="{9C062EB4-773F-4904-9375-4EEBF0001F51}"/>
          </ac:grpSpMkLst>
        </pc:grpChg>
        <pc:picChg chg="mod ord modCrop">
          <ac:chgData name="Doyun Shin" userId="2f41dd33-b46d-494f-b4f9-5c47406a8515" providerId="ADAL" clId="{96B63EC7-85A8-43E2-95FA-62650028A0D1}" dt="2021-03-15T15:39:51.668" v="3327" actId="732"/>
          <ac:picMkLst>
            <pc:docMk/>
            <pc:sldMk cId="1416549581" sldId="285"/>
            <ac:picMk id="3" creationId="{3E30568F-9BDB-4499-9446-563F0FD567BF}"/>
          </ac:picMkLst>
        </pc:picChg>
        <pc:picChg chg="mod modCrop">
          <ac:chgData name="Doyun Shin" userId="2f41dd33-b46d-494f-b4f9-5c47406a8515" providerId="ADAL" clId="{96B63EC7-85A8-43E2-95FA-62650028A0D1}" dt="2021-03-15T15:39:53.171" v="3330" actId="732"/>
          <ac:picMkLst>
            <pc:docMk/>
            <pc:sldMk cId="1416549581" sldId="285"/>
            <ac:picMk id="4" creationId="{845128EC-5A6B-40E5-B0D9-D4F7E5E13C76}"/>
          </ac:picMkLst>
        </pc:picChg>
        <pc:picChg chg="mod modCrop">
          <ac:chgData name="Doyun Shin" userId="2f41dd33-b46d-494f-b4f9-5c47406a8515" providerId="ADAL" clId="{96B63EC7-85A8-43E2-95FA-62650028A0D1}" dt="2021-03-15T15:39:53.620" v="3331" actId="1037"/>
          <ac:picMkLst>
            <pc:docMk/>
            <pc:sldMk cId="1416549581" sldId="285"/>
            <ac:picMk id="5" creationId="{5E309372-4094-43DE-A59F-6B115FE9846E}"/>
          </ac:picMkLst>
        </pc:picChg>
        <pc:picChg chg="add del mod">
          <ac:chgData name="Doyun Shin" userId="2f41dd33-b46d-494f-b4f9-5c47406a8515" providerId="ADAL" clId="{96B63EC7-85A8-43E2-95FA-62650028A0D1}" dt="2021-03-15T14:56:26.498" v="3178"/>
          <ac:picMkLst>
            <pc:docMk/>
            <pc:sldMk cId="1416549581" sldId="285"/>
            <ac:picMk id="9" creationId="{A5331459-2E18-4601-A406-F42B030BE8DA}"/>
          </ac:picMkLst>
        </pc:picChg>
        <pc:picChg chg="add mod">
          <ac:chgData name="Doyun Shin" userId="2f41dd33-b46d-494f-b4f9-5c47406a8515" providerId="ADAL" clId="{96B63EC7-85A8-43E2-95FA-62650028A0D1}" dt="2021-03-15T15:02:57.741" v="3220"/>
          <ac:picMkLst>
            <pc:docMk/>
            <pc:sldMk cId="1416549581" sldId="285"/>
            <ac:picMk id="14" creationId="{5C393EE3-D42B-43D6-AC04-5A7668028EF6}"/>
          </ac:picMkLst>
        </pc:picChg>
        <pc:cxnChg chg="add del">
          <ac:chgData name="Doyun Shin" userId="2f41dd33-b46d-494f-b4f9-5c47406a8515" providerId="ADAL" clId="{96B63EC7-85A8-43E2-95FA-62650028A0D1}" dt="2021-03-15T15:02:17.559" v="3215" actId="26606"/>
          <ac:cxnSpMkLst>
            <pc:docMk/>
            <pc:sldMk cId="1416549581" sldId="285"/>
            <ac:cxnSpMk id="13" creationId="{DCD67800-37AC-4E14-89B0-F79DCB3FB86D}"/>
          </ac:cxnSpMkLst>
        </pc:cxnChg>
        <pc:cxnChg chg="add del">
          <ac:chgData name="Doyun Shin" userId="2f41dd33-b46d-494f-b4f9-5c47406a8515" providerId="ADAL" clId="{96B63EC7-85A8-43E2-95FA-62650028A0D1}" dt="2021-03-15T15:02:17.559" v="3215" actId="26606"/>
          <ac:cxnSpMkLst>
            <pc:docMk/>
            <pc:sldMk cId="1416549581" sldId="285"/>
            <ac:cxnSpMk id="15" creationId="{20F1788F-A5AE-4188-8274-F7F2E3833ECD}"/>
          </ac:cxnSpMkLst>
        </pc:cxnChg>
      </pc:sldChg>
      <pc:sldChg chg="addSp delSp modSp add mod">
        <pc:chgData name="Doyun Shin" userId="2f41dd33-b46d-494f-b4f9-5c47406a8515" providerId="ADAL" clId="{96B63EC7-85A8-43E2-95FA-62650028A0D1}" dt="2021-03-15T15:06:41.414" v="3282" actId="14861"/>
        <pc:sldMkLst>
          <pc:docMk/>
          <pc:sldMk cId="348588290" sldId="286"/>
        </pc:sldMkLst>
        <pc:spChg chg="mod">
          <ac:chgData name="Doyun Shin" userId="2f41dd33-b46d-494f-b4f9-5c47406a8515" providerId="ADAL" clId="{96B63EC7-85A8-43E2-95FA-62650028A0D1}" dt="2021-03-15T14:41:38.514" v="3094" actId="14100"/>
          <ac:spMkLst>
            <pc:docMk/>
            <pc:sldMk cId="348588290" sldId="286"/>
            <ac:spMk id="3" creationId="{60570384-F47A-4817-B792-6D280D5CF1AB}"/>
          </ac:spMkLst>
        </pc:spChg>
        <pc:grpChg chg="mod">
          <ac:chgData name="Doyun Shin" userId="2f41dd33-b46d-494f-b4f9-5c47406a8515" providerId="ADAL" clId="{96B63EC7-85A8-43E2-95FA-62650028A0D1}" dt="2021-03-15T13:51:16.353" v="2621" actId="14100"/>
          <ac:grpSpMkLst>
            <pc:docMk/>
            <pc:sldMk cId="348588290" sldId="286"/>
            <ac:grpSpMk id="10" creationId="{E3258673-7C2E-48E3-B9F1-6AB5E8E6864F}"/>
          </ac:grpSpMkLst>
        </pc:grpChg>
        <pc:graphicFrameChg chg="add del mod">
          <ac:chgData name="Doyun Shin" userId="2f41dd33-b46d-494f-b4f9-5c47406a8515" providerId="ADAL" clId="{96B63EC7-85A8-43E2-95FA-62650028A0D1}" dt="2021-03-15T13:51:45.584" v="2625" actId="21"/>
          <ac:graphicFrameMkLst>
            <pc:docMk/>
            <pc:sldMk cId="348588290" sldId="286"/>
            <ac:graphicFrameMk id="12" creationId="{4DBA1FC0-F515-4533-86B1-6D4A2CCF7C7E}"/>
          </ac:graphicFrameMkLst>
        </pc:graphicFrameChg>
        <pc:graphicFrameChg chg="add mod">
          <ac:chgData name="Doyun Shin" userId="2f41dd33-b46d-494f-b4f9-5c47406a8515" providerId="ADAL" clId="{96B63EC7-85A8-43E2-95FA-62650028A0D1}" dt="2021-03-15T15:06:41.414" v="3282" actId="14861"/>
          <ac:graphicFrameMkLst>
            <pc:docMk/>
            <pc:sldMk cId="348588290" sldId="286"/>
            <ac:graphicFrameMk id="13" creationId="{55A0DD23-2958-4765-A163-3A0A5245FD00}"/>
          </ac:graphicFrameMkLst>
        </pc:graphicFrameChg>
        <pc:graphicFrameChg chg="add mod">
          <ac:chgData name="Doyun Shin" userId="2f41dd33-b46d-494f-b4f9-5c47406a8515" providerId="ADAL" clId="{96B63EC7-85A8-43E2-95FA-62650028A0D1}" dt="2021-03-15T13:52:41.499" v="2633" actId="207"/>
          <ac:graphicFrameMkLst>
            <pc:docMk/>
            <pc:sldMk cId="348588290" sldId="286"/>
            <ac:graphicFrameMk id="14" creationId="{D01F9F86-716E-4578-A802-0D6610DB8CA7}"/>
          </ac:graphicFrameMkLst>
        </pc:graphicFrameChg>
        <pc:picChg chg="del">
          <ac:chgData name="Doyun Shin" userId="2f41dd33-b46d-494f-b4f9-5c47406a8515" providerId="ADAL" clId="{96B63EC7-85A8-43E2-95FA-62650028A0D1}" dt="2021-03-15T13:50:57.463" v="2616" actId="478"/>
          <ac:picMkLst>
            <pc:docMk/>
            <pc:sldMk cId="348588290" sldId="286"/>
            <ac:picMk id="2" creationId="{25A3C56A-62FA-4A73-BEFB-9B950E5F82E0}"/>
          </ac:picMkLst>
        </pc:picChg>
      </pc:sldChg>
      <pc:sldChg chg="modSp mod">
        <pc:chgData name="Doyun Shin" userId="2f41dd33-b46d-494f-b4f9-5c47406a8515" providerId="ADAL" clId="{96B63EC7-85A8-43E2-95FA-62650028A0D1}" dt="2021-03-15T15:08:08.561" v="3292" actId="255"/>
        <pc:sldMkLst>
          <pc:docMk/>
          <pc:sldMk cId="2752995865" sldId="287"/>
        </pc:sldMkLst>
        <pc:spChg chg="mod">
          <ac:chgData name="Doyun Shin" userId="2f41dd33-b46d-494f-b4f9-5c47406a8515" providerId="ADAL" clId="{96B63EC7-85A8-43E2-95FA-62650028A0D1}" dt="2021-03-15T14:35:22.850" v="3030" actId="207"/>
          <ac:spMkLst>
            <pc:docMk/>
            <pc:sldMk cId="2752995865" sldId="287"/>
            <ac:spMk id="11" creationId="{5511B54B-3E9C-4573-B215-559C60DA529B}"/>
          </ac:spMkLst>
        </pc:spChg>
        <pc:spChg chg="mod">
          <ac:chgData name="Doyun Shin" userId="2f41dd33-b46d-494f-b4f9-5c47406a8515" providerId="ADAL" clId="{96B63EC7-85A8-43E2-95FA-62650028A0D1}" dt="2021-03-15T15:08:08.561" v="3292" actId="255"/>
          <ac:spMkLst>
            <pc:docMk/>
            <pc:sldMk cId="2752995865" sldId="287"/>
            <ac:spMk id="17" creationId="{2856C9F5-53E1-43C7-B23F-2886A864CC83}"/>
          </ac:spMkLst>
        </pc:spChg>
        <pc:spChg chg="mod">
          <ac:chgData name="Doyun Shin" userId="2f41dd33-b46d-494f-b4f9-5c47406a8515" providerId="ADAL" clId="{96B63EC7-85A8-43E2-95FA-62650028A0D1}" dt="2021-03-15T14:48:36.818" v="3161" actId="20577"/>
          <ac:spMkLst>
            <pc:docMk/>
            <pc:sldMk cId="2752995865" sldId="287"/>
            <ac:spMk id="20" creationId="{CCEC7254-7C30-4C65-AB4D-C8A25448FAB8}"/>
          </ac:spMkLst>
        </pc:spChg>
      </pc:sldChg>
      <pc:sldChg chg="modSp">
        <pc:chgData name="Doyun Shin" userId="2f41dd33-b46d-494f-b4f9-5c47406a8515" providerId="ADAL" clId="{96B63EC7-85A8-43E2-95FA-62650028A0D1}" dt="2021-03-15T15:40:51.603" v="3341"/>
        <pc:sldMkLst>
          <pc:docMk/>
          <pc:sldMk cId="247953805" sldId="288"/>
        </pc:sldMkLst>
        <pc:picChg chg="mod">
          <ac:chgData name="Doyun Shin" userId="2f41dd33-b46d-494f-b4f9-5c47406a8515" providerId="ADAL" clId="{96B63EC7-85A8-43E2-95FA-62650028A0D1}" dt="2021-03-15T15:40:51.603" v="3341"/>
          <ac:picMkLst>
            <pc:docMk/>
            <pc:sldMk cId="247953805" sldId="288"/>
            <ac:picMk id="22" creationId="{97EF9C27-BA0E-4C0A-893C-7B0E92E54BB5}"/>
          </ac:picMkLst>
        </pc:picChg>
      </pc:sldChg>
      <pc:sldChg chg="delSp modSp add mod">
        <pc:chgData name="Doyun Shin" userId="2f41dd33-b46d-494f-b4f9-5c47406a8515" providerId="ADAL" clId="{96B63EC7-85A8-43E2-95FA-62650028A0D1}" dt="2021-03-15T15:55:21.042" v="3645" actId="20577"/>
        <pc:sldMkLst>
          <pc:docMk/>
          <pc:sldMk cId="22351687" sldId="289"/>
        </pc:sldMkLst>
        <pc:spChg chg="mod">
          <ac:chgData name="Doyun Shin" userId="2f41dd33-b46d-494f-b4f9-5c47406a8515" providerId="ADAL" clId="{96B63EC7-85A8-43E2-95FA-62650028A0D1}" dt="2021-03-15T15:55:12.417" v="3627" actId="20577"/>
          <ac:spMkLst>
            <pc:docMk/>
            <pc:sldMk cId="22351687" sldId="289"/>
            <ac:spMk id="3" creationId="{9F52E36F-B92A-434C-B7A0-E94A45B111D8}"/>
          </ac:spMkLst>
        </pc:spChg>
        <pc:spChg chg="del">
          <ac:chgData name="Doyun Shin" userId="2f41dd33-b46d-494f-b4f9-5c47406a8515" providerId="ADAL" clId="{96B63EC7-85A8-43E2-95FA-62650028A0D1}" dt="2021-03-15T15:50:35.601" v="3516" actId="478"/>
          <ac:spMkLst>
            <pc:docMk/>
            <pc:sldMk cId="22351687" sldId="289"/>
            <ac:spMk id="4" creationId="{A1E01705-EC77-4107-A1F2-F54841A66236}"/>
          </ac:spMkLst>
        </pc:spChg>
        <pc:spChg chg="mod">
          <ac:chgData name="Doyun Shin" userId="2f41dd33-b46d-494f-b4f9-5c47406a8515" providerId="ADAL" clId="{96B63EC7-85A8-43E2-95FA-62650028A0D1}" dt="2021-03-15T15:55:21.042" v="3645" actId="20577"/>
          <ac:spMkLst>
            <pc:docMk/>
            <pc:sldMk cId="22351687" sldId="289"/>
            <ac:spMk id="6" creationId="{6AFBDF03-4F30-4239-893A-1F069902815F}"/>
          </ac:spMkLst>
        </pc:spChg>
        <pc:spChg chg="mod">
          <ac:chgData name="Doyun Shin" userId="2f41dd33-b46d-494f-b4f9-5c47406a8515" providerId="ADAL" clId="{96B63EC7-85A8-43E2-95FA-62650028A0D1}" dt="2021-03-15T15:54:55.295" v="3610" actId="1076"/>
          <ac:spMkLst>
            <pc:docMk/>
            <pc:sldMk cId="22351687" sldId="289"/>
            <ac:spMk id="7" creationId="{12948546-AF35-4799-A2EF-9B9FA6B57813}"/>
          </ac:spMkLst>
        </pc:spChg>
        <pc:spChg chg="del">
          <ac:chgData name="Doyun Shin" userId="2f41dd33-b46d-494f-b4f9-5c47406a8515" providerId="ADAL" clId="{96B63EC7-85A8-43E2-95FA-62650028A0D1}" dt="2021-03-15T15:50:38.513" v="3517" actId="478"/>
          <ac:spMkLst>
            <pc:docMk/>
            <pc:sldMk cId="22351687" sldId="289"/>
            <ac:spMk id="8" creationId="{1BFFB2DD-5B3E-4C9A-9BDF-4108B4954D31}"/>
          </ac:spMkLst>
        </pc:spChg>
        <pc:spChg chg="del">
          <ac:chgData name="Doyun Shin" userId="2f41dd33-b46d-494f-b4f9-5c47406a8515" providerId="ADAL" clId="{96B63EC7-85A8-43E2-95FA-62650028A0D1}" dt="2021-03-15T15:50:40.368" v="3518" actId="478"/>
          <ac:spMkLst>
            <pc:docMk/>
            <pc:sldMk cId="22351687" sldId="289"/>
            <ac:spMk id="9" creationId="{A4062A1A-3C0E-4C5F-8C89-0FC18050DF7E}"/>
          </ac:spMkLst>
        </pc:spChg>
      </pc:sldChg>
    </pc:docChg>
  </pc:docChgLst>
  <pc:docChgLst>
    <pc:chgData name="Doris Macean" userId="S::m20200609@novaims.unl.pt::e8f1a553-0d5e-4580-bd6e-ceb771e764ad" providerId="AD" clId="Web-{7548FE2A-80F2-152F-06E1-2892D4ADD211}"/>
    <pc:docChg chg="modSld">
      <pc:chgData name="Doris Macean" userId="S::m20200609@novaims.unl.pt::e8f1a553-0d5e-4580-bd6e-ceb771e764ad" providerId="AD" clId="Web-{7548FE2A-80F2-152F-06E1-2892D4ADD211}" dt="2021-03-14T21:47:57.684" v="10" actId="1076"/>
      <pc:docMkLst>
        <pc:docMk/>
      </pc:docMkLst>
      <pc:sldChg chg="addSp delSp modSp mod setBg setClrOvrMap">
        <pc:chgData name="Doris Macean" userId="S::m20200609@novaims.unl.pt::e8f1a553-0d5e-4580-bd6e-ceb771e764ad" providerId="AD" clId="Web-{7548FE2A-80F2-152F-06E1-2892D4ADD211}" dt="2021-03-14T21:47:25.729" v="9"/>
        <pc:sldMkLst>
          <pc:docMk/>
          <pc:sldMk cId="3563494994" sldId="274"/>
        </pc:sldMkLst>
        <pc:spChg chg="mod ord">
          <ac:chgData name="Doris Macean" userId="S::m20200609@novaims.unl.pt::e8f1a553-0d5e-4580-bd6e-ceb771e764ad" providerId="AD" clId="Web-{7548FE2A-80F2-152F-06E1-2892D4ADD211}" dt="2021-03-14T21:47:25.729" v="9"/>
          <ac:spMkLst>
            <pc:docMk/>
            <pc:sldMk cId="3563494994" sldId="274"/>
            <ac:spMk id="4" creationId="{45DAE506-B630-40BE-8C35-C152D8BA1467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0:59:36.565" v="1"/>
          <ac:spMkLst>
            <pc:docMk/>
            <pc:sldMk cId="3563494994" sldId="274"/>
            <ac:spMk id="71" creationId="{E45B1D5C-0827-4AF0-8186-11FC5A8B8B92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0:59:36.565" v="1"/>
          <ac:spMkLst>
            <pc:docMk/>
            <pc:sldMk cId="3563494994" sldId="274"/>
            <ac:spMk id="73" creationId="{99413ED5-9ED4-4772-BCE4-2BCAE6B12E35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0:59:36.565" v="1"/>
          <ac:spMkLst>
            <pc:docMk/>
            <pc:sldMk cId="3563494994" sldId="274"/>
            <ac:spMk id="75" creationId="{04357C93-F0CB-4A1C-8F77-4E9063789819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0:59:36.565" v="1"/>
          <ac:spMkLst>
            <pc:docMk/>
            <pc:sldMk cId="3563494994" sldId="274"/>
            <ac:spMk id="77" creationId="{90F533E9-6690-41A8-A372-4C6C622D028D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6.770" v="4"/>
          <ac:spMkLst>
            <pc:docMk/>
            <pc:sldMk cId="3563494994" sldId="274"/>
            <ac:spMk id="79" creationId="{F78796AF-79A0-47AC-BEFD-BFFC00F968C4}"/>
          </ac:spMkLst>
        </pc:spChg>
        <pc:spChg chg="add">
          <ac:chgData name="Doris Macean" userId="S::m20200609@novaims.unl.pt::e8f1a553-0d5e-4580-bd6e-ceb771e764ad" providerId="AD" clId="Web-{7548FE2A-80F2-152F-06E1-2892D4ADD211}" dt="2021-03-14T21:47:25.729" v="9"/>
          <ac:spMkLst>
            <pc:docMk/>
            <pc:sldMk cId="3563494994" sldId="274"/>
            <ac:spMk id="84" creationId="{23127454-05ED-4566-85B8-9B19E8D6DC63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207" v="7"/>
          <ac:spMkLst>
            <pc:docMk/>
            <pc:sldMk cId="3563494994" sldId="274"/>
            <ac:spMk id="1028" creationId="{605494DE-B078-4D87-BB01-C84320618DAD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207" v="7"/>
          <ac:spMkLst>
            <pc:docMk/>
            <pc:sldMk cId="3563494994" sldId="274"/>
            <ac:spMk id="1029" creationId="{9A0576B0-CD8C-4661-95C8-A9F2CE7CDDB0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207" v="7"/>
          <ac:spMkLst>
            <pc:docMk/>
            <pc:sldMk cId="3563494994" sldId="274"/>
            <ac:spMk id="1030" creationId="{3FF60E2B-3919-423C-B1FF-56CDE6681165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6.770" v="4"/>
          <ac:spMkLst>
            <pc:docMk/>
            <pc:sldMk cId="3563494994" sldId="274"/>
            <ac:spMk id="1032" creationId="{0DE6A193-4755-479A-BC6F-A7EBCA73BE1A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6.770" v="4"/>
          <ac:spMkLst>
            <pc:docMk/>
            <pc:sldMk cId="3563494994" sldId="274"/>
            <ac:spMk id="1033" creationId="{5A55B759-31A7-423C-9BC2-A8BC09FE98B9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192" v="6"/>
          <ac:spMkLst>
            <pc:docMk/>
            <pc:sldMk cId="3563494994" sldId="274"/>
            <ac:spMk id="1034" creationId="{0DE6A193-4755-479A-BC6F-A7EBCA73BE1A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192" v="6"/>
          <ac:spMkLst>
            <pc:docMk/>
            <pc:sldMk cId="3563494994" sldId="274"/>
            <ac:spMk id="1035" creationId="{B2DC8709-0A70-45A9-A160-4B831CAB1A43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01:49.192" v="6"/>
          <ac:spMkLst>
            <pc:docMk/>
            <pc:sldMk cId="3563494994" sldId="274"/>
            <ac:spMk id="1036" creationId="{E613F699-B53E-4E9A-B7E8-4979FEF428EA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47:25.729" v="9"/>
          <ac:spMkLst>
            <pc:docMk/>
            <pc:sldMk cId="3563494994" sldId="274"/>
            <ac:spMk id="1037" creationId="{0DE6A193-4755-479A-BC6F-A7EBCA73BE1A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47:25.729" v="9"/>
          <ac:spMkLst>
            <pc:docMk/>
            <pc:sldMk cId="3563494994" sldId="274"/>
            <ac:spMk id="1038" creationId="{5A55B759-31A7-423C-9BC2-A8BC09FE98B9}"/>
          </ac:spMkLst>
        </pc:spChg>
        <pc:spChg chg="add del">
          <ac:chgData name="Doris Macean" userId="S::m20200609@novaims.unl.pt::e8f1a553-0d5e-4580-bd6e-ceb771e764ad" providerId="AD" clId="Web-{7548FE2A-80F2-152F-06E1-2892D4ADD211}" dt="2021-03-14T21:47:25.729" v="9"/>
          <ac:spMkLst>
            <pc:docMk/>
            <pc:sldMk cId="3563494994" sldId="274"/>
            <ac:spMk id="1039" creationId="{F78796AF-79A0-47AC-BEFD-BFFC00F968C4}"/>
          </ac:spMkLst>
        </pc:spChg>
        <pc:picChg chg="mod ord">
          <ac:chgData name="Doris Macean" userId="S::m20200609@novaims.unl.pt::e8f1a553-0d5e-4580-bd6e-ceb771e764ad" providerId="AD" clId="Web-{7548FE2A-80F2-152F-06E1-2892D4ADD211}" dt="2021-03-14T21:47:25.729" v="9"/>
          <ac:picMkLst>
            <pc:docMk/>
            <pc:sldMk cId="3563494994" sldId="274"/>
            <ac:picMk id="1026" creationId="{E7222EFC-9660-46C1-9B53-1F31A61FE119}"/>
          </ac:picMkLst>
        </pc:picChg>
      </pc:sldChg>
      <pc:sldChg chg="modSp">
        <pc:chgData name="Doris Macean" userId="S::m20200609@novaims.unl.pt::e8f1a553-0d5e-4580-bd6e-ceb771e764ad" providerId="AD" clId="Web-{7548FE2A-80F2-152F-06E1-2892D4ADD211}" dt="2021-03-14T21:47:57.684" v="10" actId="1076"/>
        <pc:sldMkLst>
          <pc:docMk/>
          <pc:sldMk cId="802617749" sldId="276"/>
        </pc:sldMkLst>
        <pc:spChg chg="mod">
          <ac:chgData name="Doris Macean" userId="S::m20200609@novaims.unl.pt::e8f1a553-0d5e-4580-bd6e-ceb771e764ad" providerId="AD" clId="Web-{7548FE2A-80F2-152F-06E1-2892D4ADD211}" dt="2021-03-14T21:47:57.684" v="10" actId="1076"/>
          <ac:spMkLst>
            <pc:docMk/>
            <pc:sldMk cId="802617749" sldId="276"/>
            <ac:spMk id="2" creationId="{8BBAF1A8-793E-427F-B095-9181A86B2355}"/>
          </ac:spMkLst>
        </pc:spChg>
      </pc:sldChg>
    </pc:docChg>
  </pc:docChgLst>
  <pc:docChgLst>
    <pc:chgData name="Doyun Shin" userId="S::m20200565@novaims.unl.pt::2f88e4df-24f5-4c05-9085-7cb1f4f0f6e8" providerId="AD" clId="Web-{22E70473-9AFC-6575-D425-FE151C760C17}"/>
    <pc:docChg chg="modSld">
      <pc:chgData name="Doyun Shin" userId="S::m20200565@novaims.unl.pt::2f88e4df-24f5-4c05-9085-7cb1f4f0f6e8" providerId="AD" clId="Web-{22E70473-9AFC-6575-D425-FE151C760C17}" dt="2021-03-14T18:37:18.057" v="2" actId="20577"/>
      <pc:docMkLst>
        <pc:docMk/>
      </pc:docMkLst>
      <pc:sldChg chg="modSp">
        <pc:chgData name="Doyun Shin" userId="S::m20200565@novaims.unl.pt::2f88e4df-24f5-4c05-9085-7cb1f4f0f6e8" providerId="AD" clId="Web-{22E70473-9AFC-6575-D425-FE151C760C17}" dt="2021-03-14T18:37:18.057" v="2" actId="20577"/>
        <pc:sldMkLst>
          <pc:docMk/>
          <pc:sldMk cId="701338959" sldId="271"/>
        </pc:sldMkLst>
        <pc:spChg chg="mod">
          <ac:chgData name="Doyun Shin" userId="S::m20200565@novaims.unl.pt::2f88e4df-24f5-4c05-9085-7cb1f4f0f6e8" providerId="AD" clId="Web-{22E70473-9AFC-6575-D425-FE151C760C17}" dt="2021-03-14T18:37:18.057" v="2" actId="20577"/>
          <ac:spMkLst>
            <pc:docMk/>
            <pc:sldMk cId="701338959" sldId="271"/>
            <ac:spMk id="14" creationId="{001F1524-AE21-498F-B6B8-61322863D19E}"/>
          </ac:spMkLst>
        </pc:spChg>
      </pc:sldChg>
    </pc:docChg>
  </pc:docChgLst>
  <pc:docChgLst>
    <pc:chgData name="Doyun Shin" userId="S::m20200565@novaims.unl.pt::2f88e4df-24f5-4c05-9085-7cb1f4f0f6e8" providerId="AD" clId="Web-{20AF28FF-2118-473B-AB1F-729F4C87AF03}"/>
    <pc:docChg chg="modSld">
      <pc:chgData name="Doyun Shin" userId="S::m20200565@novaims.unl.pt::2f88e4df-24f5-4c05-9085-7cb1f4f0f6e8" providerId="AD" clId="Web-{20AF28FF-2118-473B-AB1F-729F4C87AF03}" dt="2021-03-14T18:33:26.804" v="0"/>
      <pc:docMkLst>
        <pc:docMk/>
      </pc:docMkLst>
      <pc:sldChg chg="modSp">
        <pc:chgData name="Doyun Shin" userId="S::m20200565@novaims.unl.pt::2f88e4df-24f5-4c05-9085-7cb1f4f0f6e8" providerId="AD" clId="Web-{20AF28FF-2118-473B-AB1F-729F4C87AF03}" dt="2021-03-14T18:33:26.804" v="0"/>
        <pc:sldMkLst>
          <pc:docMk/>
          <pc:sldMk cId="802617749" sldId="276"/>
        </pc:sldMkLst>
        <pc:picChg chg="ord">
          <ac:chgData name="Doyun Shin" userId="S::m20200565@novaims.unl.pt::2f88e4df-24f5-4c05-9085-7cb1f4f0f6e8" providerId="AD" clId="Web-{20AF28FF-2118-473B-AB1F-729F4C87AF03}" dt="2021-03-14T18:33:26.804" v="0"/>
          <ac:picMkLst>
            <pc:docMk/>
            <pc:sldMk cId="802617749" sldId="276"/>
            <ac:picMk id="17" creationId="{B61559CA-AD30-4FE9-9D9C-71AA860A2178}"/>
          </ac:picMkLst>
        </pc:picChg>
      </pc:sldChg>
    </pc:docChg>
  </pc:docChgLst>
  <pc:docChgLst>
    <pc:chgData name="Emil Ahmadov" userId="S::m20201004@novaims.unl.pt::a4121916-a02b-4b44-8827-d48afe23f286" providerId="AD" clId="Web-{8118F00E-A173-43A5-BB15-2E1226B47100}"/>
    <pc:docChg chg="addSld modSld">
      <pc:chgData name="Emil Ahmadov" userId="S::m20201004@novaims.unl.pt::a4121916-a02b-4b44-8827-d48afe23f286" providerId="AD" clId="Web-{8118F00E-A173-43A5-BB15-2E1226B47100}" dt="2021-03-14T23:44:09.900" v="158" actId="1076"/>
      <pc:docMkLst>
        <pc:docMk/>
      </pc:docMkLst>
      <pc:sldChg chg="modSp">
        <pc:chgData name="Emil Ahmadov" userId="S::m20201004@novaims.unl.pt::a4121916-a02b-4b44-8827-d48afe23f286" providerId="AD" clId="Web-{8118F00E-A173-43A5-BB15-2E1226B47100}" dt="2021-03-14T23:37:45.130" v="140" actId="20577"/>
        <pc:sldMkLst>
          <pc:docMk/>
          <pc:sldMk cId="3196259478" sldId="283"/>
        </pc:sldMkLst>
        <pc:spChg chg="mod">
          <ac:chgData name="Emil Ahmadov" userId="S::m20201004@novaims.unl.pt::a4121916-a02b-4b44-8827-d48afe23f286" providerId="AD" clId="Web-{8118F00E-A173-43A5-BB15-2E1226B47100}" dt="2021-03-14T23:37:45.130" v="140" actId="20577"/>
          <ac:spMkLst>
            <pc:docMk/>
            <pc:sldMk cId="3196259478" sldId="283"/>
            <ac:spMk id="3" creationId="{BE632BF6-CBCE-4973-A2AD-7B35613DF044}"/>
          </ac:spMkLst>
        </pc:spChg>
      </pc:sldChg>
      <pc:sldChg chg="addSp delSp modSp new">
        <pc:chgData name="Emil Ahmadov" userId="S::m20201004@novaims.unl.pt::a4121916-a02b-4b44-8827-d48afe23f286" providerId="AD" clId="Web-{8118F00E-A173-43A5-BB15-2E1226B47100}" dt="2021-03-14T23:43:39.366" v="153" actId="1076"/>
        <pc:sldMkLst>
          <pc:docMk/>
          <pc:sldMk cId="1416549581" sldId="285"/>
        </pc:sldMkLst>
        <pc:spChg chg="del">
          <ac:chgData name="Emil Ahmadov" userId="S::m20201004@novaims.unl.pt::a4121916-a02b-4b44-8827-d48afe23f286" providerId="AD" clId="Web-{8118F00E-A173-43A5-BB15-2E1226B47100}" dt="2021-03-14T23:42:03.279" v="142"/>
          <ac:spMkLst>
            <pc:docMk/>
            <pc:sldMk cId="1416549581" sldId="285"/>
            <ac:spMk id="3" creationId="{56D68965-C65B-4EC6-A2B4-F8D678311FAC}"/>
          </ac:spMkLst>
        </pc:spChg>
        <pc:picChg chg="add mod ord">
          <ac:chgData name="Emil Ahmadov" userId="S::m20201004@novaims.unl.pt::a4121916-a02b-4b44-8827-d48afe23f286" providerId="AD" clId="Web-{8118F00E-A173-43A5-BB15-2E1226B47100}" dt="2021-03-14T23:43:39.366" v="153" actId="1076"/>
          <ac:picMkLst>
            <pc:docMk/>
            <pc:sldMk cId="1416549581" sldId="285"/>
            <ac:picMk id="4" creationId="{845128EC-5A6B-40E5-B0D9-D4F7E5E13C76}"/>
          </ac:picMkLst>
        </pc:picChg>
        <pc:picChg chg="add mod">
          <ac:chgData name="Emil Ahmadov" userId="S::m20201004@novaims.unl.pt::a4121916-a02b-4b44-8827-d48afe23f286" providerId="AD" clId="Web-{8118F00E-A173-43A5-BB15-2E1226B47100}" dt="2021-03-14T23:43:32.678" v="151" actId="1076"/>
          <ac:picMkLst>
            <pc:docMk/>
            <pc:sldMk cId="1416549581" sldId="285"/>
            <ac:picMk id="5" creationId="{5E309372-4094-43DE-A59F-6B115FE9846E}"/>
          </ac:picMkLst>
        </pc:picChg>
      </pc:sldChg>
      <pc:sldChg chg="addSp delSp modSp new">
        <pc:chgData name="Emil Ahmadov" userId="S::m20201004@novaims.unl.pt::a4121916-a02b-4b44-8827-d48afe23f286" providerId="AD" clId="Web-{8118F00E-A173-43A5-BB15-2E1226B47100}" dt="2021-03-14T23:44:09.900" v="158" actId="1076"/>
        <pc:sldMkLst>
          <pc:docMk/>
          <pc:sldMk cId="1867954621" sldId="286"/>
        </pc:sldMkLst>
        <pc:spChg chg="del">
          <ac:chgData name="Emil Ahmadov" userId="S::m20201004@novaims.unl.pt::a4121916-a02b-4b44-8827-d48afe23f286" providerId="AD" clId="Web-{8118F00E-A173-43A5-BB15-2E1226B47100}" dt="2021-03-14T23:44:03.008" v="155"/>
          <ac:spMkLst>
            <pc:docMk/>
            <pc:sldMk cId="1867954621" sldId="286"/>
            <ac:spMk id="3" creationId="{D654EEF1-E611-4570-90BE-3BB72E203B22}"/>
          </ac:spMkLst>
        </pc:spChg>
        <pc:picChg chg="add mod ord">
          <ac:chgData name="Emil Ahmadov" userId="S::m20201004@novaims.unl.pt::a4121916-a02b-4b44-8827-d48afe23f286" providerId="AD" clId="Web-{8118F00E-A173-43A5-BB15-2E1226B47100}" dt="2021-03-14T23:44:09.900" v="158" actId="1076"/>
          <ac:picMkLst>
            <pc:docMk/>
            <pc:sldMk cId="1867954621" sldId="286"/>
            <ac:picMk id="4" creationId="{F1A02C5B-39F4-4ED6-9F2D-F4170736F07D}"/>
          </ac:picMkLst>
        </pc:picChg>
      </pc:sldChg>
    </pc:docChg>
  </pc:docChgLst>
  <pc:docChgLst>
    <pc:chgData name="Doris Macean" userId="S::m20200609@novaims.unl.pt::e8f1a553-0d5e-4580-bd6e-ceb771e764ad" providerId="AD" clId="Web-{99DD403D-1D9E-40D5-B965-B957A1FA76E4}"/>
    <pc:docChg chg="sldOrd">
      <pc:chgData name="Doris Macean" userId="S::m20200609@novaims.unl.pt::e8f1a553-0d5e-4580-bd6e-ceb771e764ad" providerId="AD" clId="Web-{99DD403D-1D9E-40D5-B965-B957A1FA76E4}" dt="2021-03-15T11:49:39.499" v="0"/>
      <pc:docMkLst>
        <pc:docMk/>
      </pc:docMkLst>
      <pc:sldChg chg="ord">
        <pc:chgData name="Doris Macean" userId="S::m20200609@novaims.unl.pt::e8f1a553-0d5e-4580-bd6e-ceb771e764ad" providerId="AD" clId="Web-{99DD403D-1D9E-40D5-B965-B957A1FA76E4}" dt="2021-03-15T11:49:39.499" v="0"/>
        <pc:sldMkLst>
          <pc:docMk/>
          <pc:sldMk cId="1785770650" sldId="267"/>
        </pc:sldMkLst>
      </pc:sldChg>
    </pc:docChg>
  </pc:docChgLst>
  <pc:docChgLst>
    <pc:chgData name="Doris Macean" userId="e8f1a553-0d5e-4580-bd6e-ceb771e764ad" providerId="ADAL" clId="{B8E275D3-E6DF-4ADC-A308-7AB4F02021DF}"/>
    <pc:docChg chg="undo custSel addSld delSld modSld sldOrd">
      <pc:chgData name="Doris Macean" userId="e8f1a553-0d5e-4580-bd6e-ceb771e764ad" providerId="ADAL" clId="{B8E275D3-E6DF-4ADC-A308-7AB4F02021DF}" dt="2021-03-15T17:50:45.366" v="416"/>
      <pc:docMkLst>
        <pc:docMk/>
      </pc:docMkLst>
      <pc:sldChg chg="modSp mod">
        <pc:chgData name="Doris Macean" userId="e8f1a553-0d5e-4580-bd6e-ceb771e764ad" providerId="ADAL" clId="{B8E275D3-E6DF-4ADC-A308-7AB4F02021DF}" dt="2021-03-15T00:01:27.201" v="148" actId="1076"/>
        <pc:sldMkLst>
          <pc:docMk/>
          <pc:sldMk cId="397903453" sldId="256"/>
        </pc:sldMkLst>
        <pc:spChg chg="mod">
          <ac:chgData name="Doris Macean" userId="e8f1a553-0d5e-4580-bd6e-ceb771e764ad" providerId="ADAL" clId="{B8E275D3-E6DF-4ADC-A308-7AB4F02021DF}" dt="2021-03-15T00:01:24.890" v="146" actId="2711"/>
          <ac:spMkLst>
            <pc:docMk/>
            <pc:sldMk cId="397903453" sldId="256"/>
            <ac:spMk id="2" creationId="{8282FC58-513F-4204-ACCB-1DAE165C52C8}"/>
          </ac:spMkLst>
        </pc:spChg>
        <pc:picChg chg="mod">
          <ac:chgData name="Doris Macean" userId="e8f1a553-0d5e-4580-bd6e-ceb771e764ad" providerId="ADAL" clId="{B8E275D3-E6DF-4ADC-A308-7AB4F02021DF}" dt="2021-03-15T00:01:27.201" v="148" actId="1076"/>
          <ac:picMkLst>
            <pc:docMk/>
            <pc:sldMk cId="397903453" sldId="256"/>
            <ac:picMk id="5" creationId="{E6E37A73-36F1-4B2A-BDA1-B155089C5DDE}"/>
          </ac:picMkLst>
        </pc:picChg>
      </pc:sldChg>
      <pc:sldChg chg="addSp delSp modSp mod ord setBg addAnim setClrOvrMap">
        <pc:chgData name="Doris Macean" userId="e8f1a553-0d5e-4580-bd6e-ceb771e764ad" providerId="ADAL" clId="{B8E275D3-E6DF-4ADC-A308-7AB4F02021DF}" dt="2021-03-15T14:55:52.889" v="313" actId="1076"/>
        <pc:sldMkLst>
          <pc:docMk/>
          <pc:sldMk cId="4090782981" sldId="258"/>
        </pc:sldMkLst>
        <pc:spChg chg="mod">
          <ac:chgData name="Doris Macean" userId="e8f1a553-0d5e-4580-bd6e-ceb771e764ad" providerId="ADAL" clId="{B8E275D3-E6DF-4ADC-A308-7AB4F02021DF}" dt="2021-03-15T14:33:50.283" v="298" actId="1076"/>
          <ac:spMkLst>
            <pc:docMk/>
            <pc:sldMk cId="4090782981" sldId="258"/>
            <ac:spMk id="2" creationId="{A15BE11B-56AB-46F4-B6AB-FD82866CBA3B}"/>
          </ac:spMkLst>
        </pc:spChg>
        <pc:spChg chg="mod">
          <ac:chgData name="Doris Macean" userId="e8f1a553-0d5e-4580-bd6e-ceb771e764ad" providerId="ADAL" clId="{B8E275D3-E6DF-4ADC-A308-7AB4F02021DF}" dt="2021-03-14T01:21:11.066" v="47" actId="26606"/>
          <ac:spMkLst>
            <pc:docMk/>
            <pc:sldMk cId="4090782981" sldId="258"/>
            <ac:spMk id="3" creationId="{E656B266-B77F-42A8-A0DD-B5729E54CD04}"/>
          </ac:spMkLst>
        </pc:spChg>
        <pc:spChg chg="add del">
          <ac:chgData name="Doris Macean" userId="e8f1a553-0d5e-4580-bd6e-ceb771e764ad" providerId="ADAL" clId="{B8E275D3-E6DF-4ADC-A308-7AB4F02021DF}" dt="2021-03-14T01:19:10.918" v="42" actId="26606"/>
          <ac:spMkLst>
            <pc:docMk/>
            <pc:sldMk cId="4090782981" sldId="258"/>
            <ac:spMk id="9" creationId="{71B2258F-86CA-4D4D-8270-BC05FCDEBFB3}"/>
          </ac:spMkLst>
        </pc:spChg>
        <pc:spChg chg="mod">
          <ac:chgData name="Doris Macean" userId="e8f1a553-0d5e-4580-bd6e-ceb771e764ad" providerId="ADAL" clId="{B8E275D3-E6DF-4ADC-A308-7AB4F02021DF}" dt="2021-03-15T14:55:48.703" v="311" actId="1076"/>
          <ac:spMkLst>
            <pc:docMk/>
            <pc:sldMk cId="4090782981" sldId="258"/>
            <ac:spMk id="11" creationId="{5511B54B-3E9C-4573-B215-559C60DA529B}"/>
          </ac:spMkLst>
        </pc:spChg>
        <pc:spChg chg="add del">
          <ac:chgData name="Doris Macean" userId="e8f1a553-0d5e-4580-bd6e-ceb771e764ad" providerId="ADAL" clId="{B8E275D3-E6DF-4ADC-A308-7AB4F02021DF}" dt="2021-03-14T01:18:46.523" v="39" actId="26606"/>
          <ac:spMkLst>
            <pc:docMk/>
            <pc:sldMk cId="4090782981" sldId="258"/>
            <ac:spMk id="14" creationId="{04C21BAE-6866-4C7A-A7EC-C1B2E572D5BE}"/>
          </ac:spMkLst>
        </pc:spChg>
        <pc:spChg chg="add del">
          <ac:chgData name="Doris Macean" userId="e8f1a553-0d5e-4580-bd6e-ceb771e764ad" providerId="ADAL" clId="{B8E275D3-E6DF-4ADC-A308-7AB4F02021DF}" dt="2021-03-14T01:18:46.523" v="39" actId="26606"/>
          <ac:spMkLst>
            <pc:docMk/>
            <pc:sldMk cId="4090782981" sldId="258"/>
            <ac:spMk id="16" creationId="{C74F2646-08C7-4051-81DA-751C43A03FC1}"/>
          </ac:spMkLst>
        </pc:spChg>
        <pc:spChg chg="del">
          <ac:chgData name="Doris Macean" userId="e8f1a553-0d5e-4580-bd6e-ceb771e764ad" providerId="ADAL" clId="{B8E275D3-E6DF-4ADC-A308-7AB4F02021DF}" dt="2021-03-15T14:33:01.548" v="287" actId="478"/>
          <ac:spMkLst>
            <pc:docMk/>
            <pc:sldMk cId="4090782981" sldId="258"/>
            <ac:spMk id="17" creationId="{2856C9F5-53E1-43C7-B23F-2886A864CC83}"/>
          </ac:spMkLst>
        </pc:spChg>
        <pc:spChg chg="add del">
          <ac:chgData name="Doris Macean" userId="e8f1a553-0d5e-4580-bd6e-ceb771e764ad" providerId="ADAL" clId="{B8E275D3-E6DF-4ADC-A308-7AB4F02021DF}" dt="2021-03-14T01:18:46.523" v="39" actId="26606"/>
          <ac:spMkLst>
            <pc:docMk/>
            <pc:sldMk cId="4090782981" sldId="258"/>
            <ac:spMk id="18" creationId="{DCD6552F-C98B-4FBA-842F-3EF2D5ACA1FF}"/>
          </ac:spMkLst>
        </pc:spChg>
        <pc:spChg chg="del">
          <ac:chgData name="Doris Macean" userId="e8f1a553-0d5e-4580-bd6e-ceb771e764ad" providerId="ADAL" clId="{B8E275D3-E6DF-4ADC-A308-7AB4F02021DF}" dt="2021-03-15T14:32:58.024" v="286" actId="478"/>
          <ac:spMkLst>
            <pc:docMk/>
            <pc:sldMk cId="4090782981" sldId="258"/>
            <ac:spMk id="20" creationId="{CCEC7254-7C30-4C65-AB4D-C8A25448FAB8}"/>
          </ac:spMkLst>
        </pc:spChg>
        <pc:spChg chg="add del">
          <ac:chgData name="Doris Macean" userId="e8f1a553-0d5e-4580-bd6e-ceb771e764ad" providerId="ADAL" clId="{B8E275D3-E6DF-4ADC-A308-7AB4F02021DF}" dt="2021-03-14T01:18:46.523" v="39" actId="26606"/>
          <ac:spMkLst>
            <pc:docMk/>
            <pc:sldMk cId="4090782981" sldId="258"/>
            <ac:spMk id="20" creationId="{F0C518C2-0AA4-470C-87B9-9CBF428FBA25}"/>
          </ac:spMkLst>
        </pc:spChg>
        <pc:spChg chg="add del">
          <ac:chgData name="Doris Macean" userId="e8f1a553-0d5e-4580-bd6e-ceb771e764ad" providerId="ADAL" clId="{B8E275D3-E6DF-4ADC-A308-7AB4F02021DF}" dt="2021-03-14T01:19:10.877" v="41" actId="26606"/>
          <ac:spMkLst>
            <pc:docMk/>
            <pc:sldMk cId="4090782981" sldId="258"/>
            <ac:spMk id="22" creationId="{724CD679-7405-4CD3-A92A-9469F279A59D}"/>
          </ac:spMkLst>
        </pc:spChg>
        <pc:spChg chg="add del">
          <ac:chgData name="Doris Macean" userId="e8f1a553-0d5e-4580-bd6e-ceb771e764ad" providerId="ADAL" clId="{B8E275D3-E6DF-4ADC-A308-7AB4F02021DF}" dt="2021-03-14T01:21:11.066" v="47" actId="26606"/>
          <ac:spMkLst>
            <pc:docMk/>
            <pc:sldMk cId="4090782981" sldId="258"/>
            <ac:spMk id="24" creationId="{2B1D4F77-A17C-43D7-B7FA-545148E4E93D}"/>
          </ac:spMkLst>
        </pc:spChg>
        <pc:spChg chg="add">
          <ac:chgData name="Doris Macean" userId="e8f1a553-0d5e-4580-bd6e-ceb771e764ad" providerId="ADAL" clId="{B8E275D3-E6DF-4ADC-A308-7AB4F02021DF}" dt="2021-03-14T01:21:11.066" v="47" actId="26606"/>
          <ac:spMkLst>
            <pc:docMk/>
            <pc:sldMk cId="4090782981" sldId="258"/>
            <ac:spMk id="29" creationId="{E862BE82-D00D-42C1-BF16-93AA37870C32}"/>
          </ac:spMkLst>
        </pc:spChg>
        <pc:spChg chg="add">
          <ac:chgData name="Doris Macean" userId="e8f1a553-0d5e-4580-bd6e-ceb771e764ad" providerId="ADAL" clId="{B8E275D3-E6DF-4ADC-A308-7AB4F02021DF}" dt="2021-03-14T01:21:11.066" v="47" actId="26606"/>
          <ac:spMkLst>
            <pc:docMk/>
            <pc:sldMk cId="4090782981" sldId="258"/>
            <ac:spMk id="31" creationId="{F6D92C2D-1D3D-4974-918C-06579FB354A9}"/>
          </ac:spMkLst>
        </pc:spChg>
        <pc:picChg chg="add mod">
          <ac:chgData name="Doris Macean" userId="e8f1a553-0d5e-4580-bd6e-ceb771e764ad" providerId="ADAL" clId="{B8E275D3-E6DF-4ADC-A308-7AB4F02021DF}" dt="2021-03-14T01:19:10.918" v="42" actId="26606"/>
          <ac:picMkLst>
            <pc:docMk/>
            <pc:sldMk cId="4090782981" sldId="258"/>
            <ac:picMk id="5" creationId="{A76F5093-2BFF-4CBB-A0FA-E2EA9ADA18BA}"/>
          </ac:picMkLst>
        </pc:picChg>
        <pc:picChg chg="add mod">
          <ac:chgData name="Doris Macean" userId="e8f1a553-0d5e-4580-bd6e-ceb771e764ad" providerId="ADAL" clId="{B8E275D3-E6DF-4ADC-A308-7AB4F02021DF}" dt="2021-03-15T14:55:52.889" v="313" actId="1076"/>
          <ac:picMkLst>
            <pc:docMk/>
            <pc:sldMk cId="4090782981" sldId="258"/>
            <ac:picMk id="13" creationId="{FDC744E2-9F2E-4787-947E-C384F765EF68}"/>
          </ac:picMkLst>
        </pc:picChg>
      </pc:sldChg>
      <pc:sldChg chg="modAnim">
        <pc:chgData name="Doris Macean" userId="e8f1a553-0d5e-4580-bd6e-ceb771e764ad" providerId="ADAL" clId="{B8E275D3-E6DF-4ADC-A308-7AB4F02021DF}" dt="2021-03-14T01:33:26.340" v="61"/>
        <pc:sldMkLst>
          <pc:docMk/>
          <pc:sldMk cId="2304560521" sldId="259"/>
        </pc:sldMkLst>
      </pc:sldChg>
      <pc:sldChg chg="addSp delSp modSp mod modAnim">
        <pc:chgData name="Doris Macean" userId="e8f1a553-0d5e-4580-bd6e-ceb771e764ad" providerId="ADAL" clId="{B8E275D3-E6DF-4ADC-A308-7AB4F02021DF}" dt="2021-03-14T01:30:28.840" v="60"/>
        <pc:sldMkLst>
          <pc:docMk/>
          <pc:sldMk cId="3717695987" sldId="260"/>
        </pc:sldMkLst>
        <pc:spChg chg="mod">
          <ac:chgData name="Doris Macean" userId="e8f1a553-0d5e-4580-bd6e-ceb771e764ad" providerId="ADAL" clId="{B8E275D3-E6DF-4ADC-A308-7AB4F02021DF}" dt="2021-03-14T01:23:25.552" v="51" actId="14100"/>
          <ac:spMkLst>
            <pc:docMk/>
            <pc:sldMk cId="3717695987" sldId="260"/>
            <ac:spMk id="2" creationId="{9CB2AC8B-FC61-4D53-8962-FF8206F2FD23}"/>
          </ac:spMkLst>
        </pc:spChg>
        <pc:spChg chg="del">
          <ac:chgData name="Doris Macean" userId="e8f1a553-0d5e-4580-bd6e-ceb771e764ad" providerId="ADAL" clId="{B8E275D3-E6DF-4ADC-A308-7AB4F02021DF}" dt="2021-03-14T01:19:28.654" v="43" actId="26606"/>
          <ac:spMkLst>
            <pc:docMk/>
            <pc:sldMk cId="3717695987" sldId="260"/>
            <ac:spMk id="71" creationId="{23127454-05ED-4566-85B8-9B19E8D6DC63}"/>
          </ac:spMkLst>
        </pc:spChg>
        <pc:spChg chg="add">
          <ac:chgData name="Doris Macean" userId="e8f1a553-0d5e-4580-bd6e-ceb771e764ad" providerId="ADAL" clId="{B8E275D3-E6DF-4ADC-A308-7AB4F02021DF}" dt="2021-03-14T01:19:28.654" v="43" actId="26606"/>
          <ac:spMkLst>
            <pc:docMk/>
            <pc:sldMk cId="3717695987" sldId="260"/>
            <ac:spMk id="135" creationId="{D55CD764-972B-4CA5-A885-53E55C63E174}"/>
          </ac:spMkLst>
        </pc:spChg>
        <pc:spChg chg="add">
          <ac:chgData name="Doris Macean" userId="e8f1a553-0d5e-4580-bd6e-ceb771e764ad" providerId="ADAL" clId="{B8E275D3-E6DF-4ADC-A308-7AB4F02021DF}" dt="2021-03-14T01:19:28.654" v="43" actId="26606"/>
          <ac:spMkLst>
            <pc:docMk/>
            <pc:sldMk cId="3717695987" sldId="260"/>
            <ac:spMk id="159" creationId="{34165AB3-7006-4430-BCE3-25476BE13322}"/>
          </ac:spMkLst>
        </pc:spChg>
        <pc:spChg chg="add">
          <ac:chgData name="Doris Macean" userId="e8f1a553-0d5e-4580-bd6e-ceb771e764ad" providerId="ADAL" clId="{B8E275D3-E6DF-4ADC-A308-7AB4F02021DF}" dt="2021-03-14T01:19:28.654" v="43" actId="26606"/>
          <ac:spMkLst>
            <pc:docMk/>
            <pc:sldMk cId="3717695987" sldId="260"/>
            <ac:spMk id="161" creationId="{E3E51905-F374-4E1A-97CF-B741584B74D5}"/>
          </ac:spMkLst>
        </pc:spChg>
        <pc:grpChg chg="add">
          <ac:chgData name="Doris Macean" userId="e8f1a553-0d5e-4580-bd6e-ceb771e764ad" providerId="ADAL" clId="{B8E275D3-E6DF-4ADC-A308-7AB4F02021DF}" dt="2021-03-14T01:19:28.654" v="43" actId="26606"/>
          <ac:grpSpMkLst>
            <pc:docMk/>
            <pc:sldMk cId="3717695987" sldId="260"/>
            <ac:grpSpMk id="137" creationId="{BEB2E44E-30A6-416E-A45D-B1E328629559}"/>
          </ac:grpSpMkLst>
        </pc:grpChg>
        <pc:picChg chg="mod">
          <ac:chgData name="Doris Macean" userId="e8f1a553-0d5e-4580-bd6e-ceb771e764ad" providerId="ADAL" clId="{B8E275D3-E6DF-4ADC-A308-7AB4F02021DF}" dt="2021-03-14T01:19:28.654" v="43" actId="26606"/>
          <ac:picMkLst>
            <pc:docMk/>
            <pc:sldMk cId="3717695987" sldId="260"/>
            <ac:picMk id="1026" creationId="{567B90F6-6160-4A4A-AF5A-8A0C95606D00}"/>
          </ac:picMkLst>
        </pc:picChg>
      </pc:sldChg>
      <pc:sldChg chg="addSp delSp modSp mod modAnim">
        <pc:chgData name="Doris Macean" userId="e8f1a553-0d5e-4580-bd6e-ceb771e764ad" providerId="ADAL" clId="{B8E275D3-E6DF-4ADC-A308-7AB4F02021DF}" dt="2021-03-15T15:43:16.058" v="406" actId="14861"/>
        <pc:sldMkLst>
          <pc:docMk/>
          <pc:sldMk cId="972247269" sldId="262"/>
        </pc:sldMkLst>
        <pc:spChg chg="mod">
          <ac:chgData name="Doris Macean" userId="e8f1a553-0d5e-4580-bd6e-ceb771e764ad" providerId="ADAL" clId="{B8E275D3-E6DF-4ADC-A308-7AB4F02021DF}" dt="2021-03-14T01:20:19.536" v="46" actId="26606"/>
          <ac:spMkLst>
            <pc:docMk/>
            <pc:sldMk cId="972247269" sldId="262"/>
            <ac:spMk id="2" creationId="{5E5A2257-8E10-461A-BEC0-956DEAAE6EDE}"/>
          </ac:spMkLst>
        </pc:spChg>
        <pc:spChg chg="del">
          <ac:chgData name="Doris Macean" userId="e8f1a553-0d5e-4580-bd6e-ceb771e764ad" providerId="ADAL" clId="{B8E275D3-E6DF-4ADC-A308-7AB4F02021DF}" dt="2021-03-14T01:20:19.536" v="46" actId="26606"/>
          <ac:spMkLst>
            <pc:docMk/>
            <pc:sldMk cId="972247269" sldId="262"/>
            <ac:spMk id="19" creationId="{37E32B78-23DD-4E77-8B9C-7779E3BF20C2}"/>
          </ac:spMkLst>
        </pc:spChg>
        <pc:spChg chg="add">
          <ac:chgData name="Doris Macean" userId="e8f1a553-0d5e-4580-bd6e-ceb771e764ad" providerId="ADAL" clId="{B8E275D3-E6DF-4ADC-A308-7AB4F02021DF}" dt="2021-03-14T01:20:19.536" v="46" actId="26606"/>
          <ac:spMkLst>
            <pc:docMk/>
            <pc:sldMk cId="972247269" sldId="262"/>
            <ac:spMk id="24" creationId="{6D19922F-AD68-4E94-85E8-0AA44A1B1AFC}"/>
          </ac:spMkLst>
        </pc:spChg>
        <pc:graphicFrameChg chg="add del modGraphic">
          <ac:chgData name="Doris Macean" userId="e8f1a553-0d5e-4580-bd6e-ceb771e764ad" providerId="ADAL" clId="{B8E275D3-E6DF-4ADC-A308-7AB4F02021DF}" dt="2021-03-15T13:31:29.858" v="253" actId="478"/>
          <ac:graphicFrameMkLst>
            <pc:docMk/>
            <pc:sldMk cId="972247269" sldId="262"/>
            <ac:graphicFrameMk id="5" creationId="{0138BABD-2065-493C-93BC-F3C623E6CC7C}"/>
          </ac:graphicFrameMkLst>
        </pc:graphicFrameChg>
        <pc:graphicFrameChg chg="mod modGraphic">
          <ac:chgData name="Doris Macean" userId="e8f1a553-0d5e-4580-bd6e-ceb771e764ad" providerId="ADAL" clId="{B8E275D3-E6DF-4ADC-A308-7AB4F02021DF}" dt="2021-03-14T01:20:19.536" v="46" actId="26606"/>
          <ac:graphicFrameMkLst>
            <pc:docMk/>
            <pc:sldMk cId="972247269" sldId="262"/>
            <ac:graphicFrameMk id="14" creationId="{3864FFD4-0D5E-4B86-BF56-1F40950B61E8}"/>
          </ac:graphicFrameMkLst>
        </pc:graphicFrameChg>
        <pc:picChg chg="mod">
          <ac:chgData name="Doris Macean" userId="e8f1a553-0d5e-4580-bd6e-ceb771e764ad" providerId="ADAL" clId="{B8E275D3-E6DF-4ADC-A308-7AB4F02021DF}" dt="2021-03-15T15:43:16.058" v="406" actId="14861"/>
          <ac:picMkLst>
            <pc:docMk/>
            <pc:sldMk cId="972247269" sldId="262"/>
            <ac:picMk id="4" creationId="{E10971EF-8372-43A8-8174-FD5918C850FC}"/>
          </ac:picMkLst>
        </pc:picChg>
      </pc:sldChg>
      <pc:sldChg chg="modSp mod">
        <pc:chgData name="Doris Macean" userId="e8f1a553-0d5e-4580-bd6e-ceb771e764ad" providerId="ADAL" clId="{B8E275D3-E6DF-4ADC-A308-7AB4F02021DF}" dt="2021-03-15T15:37:53.951" v="318" actId="1076"/>
        <pc:sldMkLst>
          <pc:docMk/>
          <pc:sldMk cId="1785770650" sldId="267"/>
        </pc:sldMkLst>
        <pc:spChg chg="mod">
          <ac:chgData name="Doris Macean" userId="e8f1a553-0d5e-4580-bd6e-ceb771e764ad" providerId="ADAL" clId="{B8E275D3-E6DF-4ADC-A308-7AB4F02021DF}" dt="2021-03-15T13:52:44.198" v="268" actId="14100"/>
          <ac:spMkLst>
            <pc:docMk/>
            <pc:sldMk cId="1785770650" sldId="267"/>
            <ac:spMk id="3" creationId="{60570384-F47A-4817-B792-6D280D5CF1AB}"/>
          </ac:spMkLst>
        </pc:spChg>
        <pc:spChg chg="mod">
          <ac:chgData name="Doris Macean" userId="e8f1a553-0d5e-4580-bd6e-ceb771e764ad" providerId="ADAL" clId="{B8E275D3-E6DF-4ADC-A308-7AB4F02021DF}" dt="2021-03-15T13:51:02.303" v="262" actId="1076"/>
          <ac:spMkLst>
            <pc:docMk/>
            <pc:sldMk cId="1785770650" sldId="267"/>
            <ac:spMk id="15" creationId="{6B6BD59D-AC74-4BE9-AA36-E5E1B3009475}"/>
          </ac:spMkLst>
        </pc:spChg>
        <pc:spChg chg="mod">
          <ac:chgData name="Doris Macean" userId="e8f1a553-0d5e-4580-bd6e-ceb771e764ad" providerId="ADAL" clId="{B8E275D3-E6DF-4ADC-A308-7AB4F02021DF}" dt="2021-03-15T15:34:14.997" v="316" actId="20577"/>
          <ac:spMkLst>
            <pc:docMk/>
            <pc:sldMk cId="1785770650" sldId="267"/>
            <ac:spMk id="19" creationId="{B485DEE9-3BEB-4EF9-910A-BB9944A4B0C9}"/>
          </ac:spMkLst>
        </pc:spChg>
        <pc:grpChg chg="mod">
          <ac:chgData name="Doris Macean" userId="e8f1a553-0d5e-4580-bd6e-ceb771e764ad" providerId="ADAL" clId="{B8E275D3-E6DF-4ADC-A308-7AB4F02021DF}" dt="2021-03-15T13:53:19.347" v="270" actId="14100"/>
          <ac:grpSpMkLst>
            <pc:docMk/>
            <pc:sldMk cId="1785770650" sldId="267"/>
            <ac:grpSpMk id="10" creationId="{E3258673-7C2E-48E3-B9F1-6AB5E8E6864F}"/>
          </ac:grpSpMkLst>
        </pc:grpChg>
        <pc:picChg chg="mod">
          <ac:chgData name="Doris Macean" userId="e8f1a553-0d5e-4580-bd6e-ceb771e764ad" providerId="ADAL" clId="{B8E275D3-E6DF-4ADC-A308-7AB4F02021DF}" dt="2021-03-15T15:37:53.951" v="318" actId="1076"/>
          <ac:picMkLst>
            <pc:docMk/>
            <pc:sldMk cId="1785770650" sldId="267"/>
            <ac:picMk id="2" creationId="{25A3C56A-62FA-4A73-BEFB-9B950E5F82E0}"/>
          </ac:picMkLst>
        </pc:picChg>
      </pc:sldChg>
      <pc:sldChg chg="addSp modSp mod setBg">
        <pc:chgData name="Doris Macean" userId="e8f1a553-0d5e-4580-bd6e-ceb771e764ad" providerId="ADAL" clId="{B8E275D3-E6DF-4ADC-A308-7AB4F02021DF}" dt="2021-03-14T01:19:57.820" v="45" actId="26606"/>
        <pc:sldMkLst>
          <pc:docMk/>
          <pc:sldMk cId="3479554177" sldId="273"/>
        </pc:sldMkLst>
        <pc:spChg chg="mod">
          <ac:chgData name="Doris Macean" userId="e8f1a553-0d5e-4580-bd6e-ceb771e764ad" providerId="ADAL" clId="{B8E275D3-E6DF-4ADC-A308-7AB4F02021DF}" dt="2021-03-14T01:19:57.820" v="45" actId="26606"/>
          <ac:spMkLst>
            <pc:docMk/>
            <pc:sldMk cId="3479554177" sldId="273"/>
            <ac:spMk id="2" creationId="{6B36EF45-D8BD-49E1-AEC2-0AA4376E742B}"/>
          </ac:spMkLst>
        </pc:spChg>
        <pc:spChg chg="mod">
          <ac:chgData name="Doris Macean" userId="e8f1a553-0d5e-4580-bd6e-ceb771e764ad" providerId="ADAL" clId="{B8E275D3-E6DF-4ADC-A308-7AB4F02021DF}" dt="2021-03-14T01:19:57.820" v="45" actId="26606"/>
          <ac:spMkLst>
            <pc:docMk/>
            <pc:sldMk cId="3479554177" sldId="273"/>
            <ac:spMk id="3" creationId="{BCDDF9C9-1C4C-407D-8B0A-34270B0C549C}"/>
          </ac:spMkLst>
        </pc:spChg>
        <pc:spChg chg="mod">
          <ac:chgData name="Doris Macean" userId="e8f1a553-0d5e-4580-bd6e-ceb771e764ad" providerId="ADAL" clId="{B8E275D3-E6DF-4ADC-A308-7AB4F02021DF}" dt="2021-03-14T01:19:57.820" v="45" actId="26606"/>
          <ac:spMkLst>
            <pc:docMk/>
            <pc:sldMk cId="3479554177" sldId="273"/>
            <ac:spMk id="4" creationId="{BF252437-4541-474A-BE68-1552F1C9F496}"/>
          </ac:spMkLst>
        </pc:spChg>
        <pc:spChg chg="add">
          <ac:chgData name="Doris Macean" userId="e8f1a553-0d5e-4580-bd6e-ceb771e764ad" providerId="ADAL" clId="{B8E275D3-E6DF-4ADC-A308-7AB4F02021DF}" dt="2021-03-14T01:19:57.820" v="45" actId="26606"/>
          <ac:spMkLst>
            <pc:docMk/>
            <pc:sldMk cId="3479554177" sldId="273"/>
            <ac:spMk id="9" creationId="{4C608BEB-860E-4094-8511-78603564A75E}"/>
          </ac:spMkLst>
        </pc:spChg>
        <pc:cxnChg chg="add">
          <ac:chgData name="Doris Macean" userId="e8f1a553-0d5e-4580-bd6e-ceb771e764ad" providerId="ADAL" clId="{B8E275D3-E6DF-4ADC-A308-7AB4F02021DF}" dt="2021-03-14T01:19:57.820" v="45" actId="26606"/>
          <ac:cxnSpMkLst>
            <pc:docMk/>
            <pc:sldMk cId="3479554177" sldId="273"/>
            <ac:cxnSpMk id="11" creationId="{1F16A8D4-FE87-4604-88B2-394B5D1EB437}"/>
          </ac:cxnSpMkLst>
        </pc:cxnChg>
      </pc:sldChg>
      <pc:sldChg chg="addSp modSp mod">
        <pc:chgData name="Doris Macean" userId="e8f1a553-0d5e-4580-bd6e-ceb771e764ad" providerId="ADAL" clId="{B8E275D3-E6DF-4ADC-A308-7AB4F02021DF}" dt="2021-03-15T00:57:05.934" v="248" actId="27918"/>
        <pc:sldMkLst>
          <pc:docMk/>
          <pc:sldMk cId="802617749" sldId="276"/>
        </pc:sldMkLst>
        <pc:spChg chg="mod">
          <ac:chgData name="Doris Macean" userId="e8f1a553-0d5e-4580-bd6e-ceb771e764ad" providerId="ADAL" clId="{B8E275D3-E6DF-4ADC-A308-7AB4F02021DF}" dt="2021-03-15T00:29:11.959" v="205" actId="1076"/>
          <ac:spMkLst>
            <pc:docMk/>
            <pc:sldMk cId="802617749" sldId="276"/>
            <ac:spMk id="2" creationId="{8BBAF1A8-793E-427F-B095-9181A86B2355}"/>
          </ac:spMkLst>
        </pc:spChg>
        <pc:graphicFrameChg chg="add mod">
          <ac:chgData name="Doris Macean" userId="e8f1a553-0d5e-4580-bd6e-ceb771e764ad" providerId="ADAL" clId="{B8E275D3-E6DF-4ADC-A308-7AB4F02021DF}" dt="2021-03-15T00:34:04.025" v="223" actId="1076"/>
          <ac:graphicFrameMkLst>
            <pc:docMk/>
            <pc:sldMk cId="802617749" sldId="276"/>
            <ac:graphicFrameMk id="7" creationId="{BAEBF6A5-EB54-4721-A8B4-6F5EE359B1FD}"/>
          </ac:graphicFrameMkLst>
        </pc:graphicFrameChg>
        <pc:graphicFrameChg chg="mod">
          <ac:chgData name="Doris Macean" userId="e8f1a553-0d5e-4580-bd6e-ceb771e764ad" providerId="ADAL" clId="{B8E275D3-E6DF-4ADC-A308-7AB4F02021DF}" dt="2021-03-15T00:32:58.575" v="221"/>
          <ac:graphicFrameMkLst>
            <pc:docMk/>
            <pc:sldMk cId="802617749" sldId="276"/>
            <ac:graphicFrameMk id="9" creationId="{2C1DCAB9-31B9-4D79-B3E9-AD8D571877AE}"/>
          </ac:graphicFrameMkLst>
        </pc:graphicFrameChg>
        <pc:graphicFrameChg chg="add mod">
          <ac:chgData name="Doris Macean" userId="e8f1a553-0d5e-4580-bd6e-ceb771e764ad" providerId="ADAL" clId="{B8E275D3-E6DF-4ADC-A308-7AB4F02021DF}" dt="2021-03-15T00:34:22.315" v="225" actId="14100"/>
          <ac:graphicFrameMkLst>
            <pc:docMk/>
            <pc:sldMk cId="802617749" sldId="276"/>
            <ac:graphicFrameMk id="12" creationId="{3F145D36-6B63-4855-BA27-046252659EA7}"/>
          </ac:graphicFrameMkLst>
        </pc:graphicFrameChg>
      </pc:sldChg>
      <pc:sldChg chg="modSp mod">
        <pc:chgData name="Doris Macean" userId="e8f1a553-0d5e-4580-bd6e-ceb771e764ad" providerId="ADAL" clId="{B8E275D3-E6DF-4ADC-A308-7AB4F02021DF}" dt="2021-03-15T14:03:02.263" v="284" actId="1076"/>
        <pc:sldMkLst>
          <pc:docMk/>
          <pc:sldMk cId="4076301829" sldId="281"/>
        </pc:sldMkLst>
        <pc:spChg chg="mod">
          <ac:chgData name="Doris Macean" userId="e8f1a553-0d5e-4580-bd6e-ceb771e764ad" providerId="ADAL" clId="{B8E275D3-E6DF-4ADC-A308-7AB4F02021DF}" dt="2021-03-15T14:03:02.263" v="284" actId="1076"/>
          <ac:spMkLst>
            <pc:docMk/>
            <pc:sldMk cId="4076301829" sldId="281"/>
            <ac:spMk id="9" creationId="{7E68B2A3-0A93-48CE-90BF-4F24B77E5CC9}"/>
          </ac:spMkLst>
        </pc:spChg>
        <pc:spChg chg="mod">
          <ac:chgData name="Doris Macean" userId="e8f1a553-0d5e-4580-bd6e-ceb771e764ad" providerId="ADAL" clId="{B8E275D3-E6DF-4ADC-A308-7AB4F02021DF}" dt="2021-03-15T14:02:58.273" v="283" actId="1076"/>
          <ac:spMkLst>
            <pc:docMk/>
            <pc:sldMk cId="4076301829" sldId="281"/>
            <ac:spMk id="11" creationId="{9BC28CA5-DB0E-40B9-BEF6-D484FEC87E9F}"/>
          </ac:spMkLst>
        </pc:spChg>
      </pc:sldChg>
      <pc:sldChg chg="delSp modSp mod">
        <pc:chgData name="Doris Macean" userId="e8f1a553-0d5e-4580-bd6e-ceb771e764ad" providerId="ADAL" clId="{B8E275D3-E6DF-4ADC-A308-7AB4F02021DF}" dt="2021-03-15T17:50:45.366" v="416"/>
        <pc:sldMkLst>
          <pc:docMk/>
          <pc:sldMk cId="348588290" sldId="286"/>
        </pc:sldMkLst>
        <pc:spChg chg="mod">
          <ac:chgData name="Doris Macean" userId="e8f1a553-0d5e-4580-bd6e-ceb771e764ad" providerId="ADAL" clId="{B8E275D3-E6DF-4ADC-A308-7AB4F02021DF}" dt="2021-03-15T14:01:58.122" v="280" actId="14100"/>
          <ac:spMkLst>
            <pc:docMk/>
            <pc:sldMk cId="348588290" sldId="286"/>
            <ac:spMk id="3" creationId="{60570384-F47A-4817-B792-6D280D5CF1AB}"/>
          </ac:spMkLst>
        </pc:spChg>
        <pc:spChg chg="mod">
          <ac:chgData name="Doris Macean" userId="e8f1a553-0d5e-4580-bd6e-ceb771e764ad" providerId="ADAL" clId="{B8E275D3-E6DF-4ADC-A308-7AB4F02021DF}" dt="2021-03-15T15:34:17.251" v="317" actId="20577"/>
          <ac:spMkLst>
            <pc:docMk/>
            <pc:sldMk cId="348588290" sldId="286"/>
            <ac:spMk id="15" creationId="{6B6BD59D-AC74-4BE9-AA36-E5E1B3009475}"/>
          </ac:spMkLst>
        </pc:spChg>
        <pc:grpChg chg="mod">
          <ac:chgData name="Doris Macean" userId="e8f1a553-0d5e-4580-bd6e-ceb771e764ad" providerId="ADAL" clId="{B8E275D3-E6DF-4ADC-A308-7AB4F02021DF}" dt="2021-03-15T14:02:34.360" v="282" actId="14100"/>
          <ac:grpSpMkLst>
            <pc:docMk/>
            <pc:sldMk cId="348588290" sldId="286"/>
            <ac:grpSpMk id="10" creationId="{E3258673-7C2E-48E3-B9F1-6AB5E8E6864F}"/>
          </ac:grpSpMkLst>
        </pc:grpChg>
        <pc:graphicFrameChg chg="del">
          <ac:chgData name="Doris Macean" userId="e8f1a553-0d5e-4580-bd6e-ceb771e764ad" providerId="ADAL" clId="{B8E275D3-E6DF-4ADC-A308-7AB4F02021DF}" dt="2021-03-15T13:57:19.030" v="272" actId="478"/>
          <ac:graphicFrameMkLst>
            <pc:docMk/>
            <pc:sldMk cId="348588290" sldId="286"/>
            <ac:graphicFrameMk id="11" creationId="{9A24C225-186F-4DE9-A9B9-B74F5B17A3FC}"/>
          </ac:graphicFrameMkLst>
        </pc:graphicFrameChg>
        <pc:graphicFrameChg chg="mod">
          <ac:chgData name="Doris Macean" userId="e8f1a553-0d5e-4580-bd6e-ceb771e764ad" providerId="ADAL" clId="{B8E275D3-E6DF-4ADC-A308-7AB4F02021DF}" dt="2021-03-15T17:50:27.387" v="415" actId="692"/>
          <ac:graphicFrameMkLst>
            <pc:docMk/>
            <pc:sldMk cId="348588290" sldId="286"/>
            <ac:graphicFrameMk id="13" creationId="{55A0DD23-2958-4765-A163-3A0A5245FD00}"/>
          </ac:graphicFrameMkLst>
        </pc:graphicFrameChg>
        <pc:graphicFrameChg chg="mod">
          <ac:chgData name="Doris Macean" userId="e8f1a553-0d5e-4580-bd6e-ceb771e764ad" providerId="ADAL" clId="{B8E275D3-E6DF-4ADC-A308-7AB4F02021DF}" dt="2021-03-15T17:50:45.366" v="416"/>
          <ac:graphicFrameMkLst>
            <pc:docMk/>
            <pc:sldMk cId="348588290" sldId="286"/>
            <ac:graphicFrameMk id="14" creationId="{D01F9F86-716E-4578-A802-0D6610DB8CA7}"/>
          </ac:graphicFrameMkLst>
        </pc:graphicFrameChg>
      </pc:sldChg>
      <pc:sldChg chg="new del">
        <pc:chgData name="Doris Macean" userId="e8f1a553-0d5e-4580-bd6e-ceb771e764ad" providerId="ADAL" clId="{B8E275D3-E6DF-4ADC-A308-7AB4F02021DF}" dt="2021-03-15T13:28:56.953" v="250" actId="2696"/>
        <pc:sldMkLst>
          <pc:docMk/>
          <pc:sldMk cId="569237852" sldId="286"/>
        </pc:sldMkLst>
      </pc:sldChg>
      <pc:sldChg chg="add setBg">
        <pc:chgData name="Doris Macean" userId="e8f1a553-0d5e-4580-bd6e-ceb771e764ad" providerId="ADAL" clId="{B8E275D3-E6DF-4ADC-A308-7AB4F02021DF}" dt="2021-03-15T14:32:45.542" v="285"/>
        <pc:sldMkLst>
          <pc:docMk/>
          <pc:sldMk cId="2752995865" sldId="287"/>
        </pc:sldMkLst>
      </pc:sldChg>
    </pc:docChg>
  </pc:docChgLst>
  <pc:docChgLst>
    <pc:chgData name="Doyun Shin" userId="S::m20200565@novaims.unl.pt::2f88e4df-24f5-4c05-9085-7cb1f4f0f6e8" providerId="AD" clId="Web-{60DADF62-E001-1C02-703F-59EE0E5BD59F}"/>
    <pc:docChg chg="modSld addMainMaster delMainMaster">
      <pc:chgData name="Doyun Shin" userId="S::m20200565@novaims.unl.pt::2f88e4df-24f5-4c05-9085-7cb1f4f0f6e8" providerId="AD" clId="Web-{60DADF62-E001-1C02-703F-59EE0E5BD59F}" dt="2021-03-14T15:47:38.845" v="229"/>
      <pc:docMkLst>
        <pc:docMk/>
      </pc:docMkLst>
      <pc:sldChg chg="addSp delSp modSp mod modClrScheme addAnim delAnim setClrOvrMap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397903453" sldId="256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97903453" sldId="256"/>
            <ac:spMk id="2" creationId="{8282FC58-513F-4204-ACCB-1DAE165C52C8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97903453" sldId="256"/>
            <ac:spMk id="3" creationId="{8468C951-9E50-4082-B8D1-EB406C7C2BFA}"/>
          </ac:spMkLst>
        </pc:spChg>
        <pc:spChg chg="del">
          <ac:chgData name="Doyun Shin" userId="S::m20200565@novaims.unl.pt::2f88e4df-24f5-4c05-9085-7cb1f4f0f6e8" providerId="AD" clId="Web-{60DADF62-E001-1C02-703F-59EE0E5BD59F}" dt="2021-03-14T15:19:10.993" v="7"/>
          <ac:spMkLst>
            <pc:docMk/>
            <pc:sldMk cId="397903453" sldId="256"/>
            <ac:spMk id="17" creationId="{0AB225BA-7412-4605-8E8D-5AED2BF56A11}"/>
          </ac:spMkLst>
        </pc:spChg>
        <pc:spChg chg="del">
          <ac:chgData name="Doyun Shin" userId="S::m20200565@novaims.unl.pt::2f88e4df-24f5-4c05-9085-7cb1f4f0f6e8" providerId="AD" clId="Web-{60DADF62-E001-1C02-703F-59EE0E5BD59F}" dt="2021-03-14T15:19:10.993" v="7"/>
          <ac:spMkLst>
            <pc:docMk/>
            <pc:sldMk cId="397903453" sldId="256"/>
            <ac:spMk id="19" creationId="{604BB9CD-970D-4FE5-B4E3-D651735BF4FE}"/>
          </ac:spMkLst>
        </pc:spChg>
        <pc:spChg chg="del">
          <ac:chgData name="Doyun Shin" userId="S::m20200565@novaims.unl.pt::2f88e4df-24f5-4c05-9085-7cb1f4f0f6e8" providerId="AD" clId="Web-{60DADF62-E001-1C02-703F-59EE0E5BD59F}" dt="2021-03-14T15:19:10.993" v="7"/>
          <ac:spMkLst>
            <pc:docMk/>
            <pc:sldMk cId="397903453" sldId="256"/>
            <ac:spMk id="21" creationId="{5E0D6276-8D53-4DDA-A15A-90E0831F6D61}"/>
          </ac:spMkLst>
        </pc:spChg>
        <pc:spChg chg="del">
          <ac:chgData name="Doyun Shin" userId="S::m20200565@novaims.unl.pt::2f88e4df-24f5-4c05-9085-7cb1f4f0f6e8" providerId="AD" clId="Web-{60DADF62-E001-1C02-703F-59EE0E5BD59F}" dt="2021-03-14T15:19:10.993" v="7"/>
          <ac:spMkLst>
            <pc:docMk/>
            <pc:sldMk cId="397903453" sldId="256"/>
            <ac:spMk id="23" creationId="{00C150C7-96FB-4EB9-BDF9-212535A6089F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97903453" sldId="256"/>
            <ac:spMk id="28" creationId="{C1DD1A8A-57D5-4A81-AD04-532B043C5611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97903453" sldId="256"/>
            <ac:spMk id="30" creationId="{007891EC-4501-44ED-A8C8-B11B6DB767AB}"/>
          </ac:spMkLst>
        </pc:spChg>
        <pc:picChg chg="add del mod modCrop">
          <ac:chgData name="Doyun Shin" userId="S::m20200565@novaims.unl.pt::2f88e4df-24f5-4c05-9085-7cb1f4f0f6e8" providerId="AD" clId="Web-{60DADF62-E001-1C02-703F-59EE0E5BD59F}" dt="2021-03-14T15:30:15.385" v="142" actId="1076"/>
          <ac:picMkLst>
            <pc:docMk/>
            <pc:sldMk cId="397903453" sldId="256"/>
            <ac:picMk id="5" creationId="{E6E37A73-36F1-4B2A-BDA1-B155089C5DDE}"/>
          </ac:picMkLst>
        </pc:pic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4090782981" sldId="258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090782981" sldId="258"/>
            <ac:spMk id="2" creationId="{A15BE11B-56AB-46F4-B6AB-FD82866CBA3B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090782981" sldId="258"/>
            <ac:spMk id="3" creationId="{E656B266-B77F-42A8-A0DD-B5729E54CD04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090782981" sldId="258"/>
            <ac:spMk id="29" creationId="{E862BE82-D00D-42C1-BF16-93AA37870C32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090782981" sldId="258"/>
            <ac:spMk id="31" creationId="{F6D92C2D-1D3D-4974-918C-06579FB354A9}"/>
          </ac:spMkLst>
        </pc:sp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2304560521" sldId="259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2304560521" sldId="259"/>
            <ac:spMk id="2" creationId="{A8D8C12E-F964-4CDF-9E03-B4111851DAEE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2304560521" sldId="259"/>
            <ac:spMk id="9" creationId="{71B2258F-86CA-4D4D-8270-BC05FCDEBFB3}"/>
          </ac:spMkLst>
        </pc:spChg>
      </pc:sldChg>
      <pc:sldChg chg="addSp delSp modSp mod modClrScheme delAnim delDesignElem chgLayout">
        <pc:chgData name="Doyun Shin" userId="S::m20200565@novaims.unl.pt::2f88e4df-24f5-4c05-9085-7cb1f4f0f6e8" providerId="AD" clId="Web-{60DADF62-E001-1C02-703F-59EE0E5BD59F}" dt="2021-03-14T15:47:38.845" v="229"/>
        <pc:sldMkLst>
          <pc:docMk/>
          <pc:sldMk cId="3717695987" sldId="260"/>
        </pc:sldMkLst>
        <pc:spChg chg="mod ord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2" creationId="{9CB2AC8B-FC61-4D53-8962-FF8206F2FD23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102" creationId="{01C9CC24-B375-4226-BF2B-61FADBBA696A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104" creationId="{CD70A28E-4FD8-4474-A206-E15B5EBB303F}"/>
          </ac:spMkLst>
        </pc:spChg>
        <pc:spChg chg="add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108" creationId="{1ACA2EA0-FFD3-42EC-9406-B595015ED96E}"/>
          </ac:spMkLst>
        </pc:spChg>
        <pc:spChg chg="add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109" creationId="{D5288BCE-665C-472A-8C43-664BCFA31E43}"/>
          </ac:spMkLst>
        </pc:spChg>
        <pc:spChg chg="add">
          <ac:chgData name="Doyun Shin" userId="S::m20200565@novaims.unl.pt::2f88e4df-24f5-4c05-9085-7cb1f4f0f6e8" providerId="AD" clId="Web-{60DADF62-E001-1C02-703F-59EE0E5BD59F}" dt="2021-03-14T15:47:38.845" v="229"/>
          <ac:spMkLst>
            <pc:docMk/>
            <pc:sldMk cId="3717695987" sldId="260"/>
            <ac:spMk id="110" creationId="{46C57131-53A7-4C1A-BEA8-25F06A06AD29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30" v="228"/>
          <ac:spMkLst>
            <pc:docMk/>
            <pc:sldMk cId="3717695987" sldId="260"/>
            <ac:spMk id="111" creationId="{FFD48BC7-DC40-47DE-87EE-9F4B6ECB9ABB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30" v="228"/>
          <ac:spMkLst>
            <pc:docMk/>
            <pc:sldMk cId="3717695987" sldId="260"/>
            <ac:spMk id="113" creationId="{E502BBC7-2C76-46F3-BC24-5985BC13DB88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30" v="228"/>
          <ac:spMkLst>
            <pc:docMk/>
            <pc:sldMk cId="3717695987" sldId="260"/>
            <ac:spMk id="115" creationId="{C7F28D52-2A5F-4D23-81AE-7CB8B591C7AF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7:38.830" v="228"/>
          <ac:spMkLst>
            <pc:docMk/>
            <pc:sldMk cId="3717695987" sldId="260"/>
            <ac:spMk id="117" creationId="{3629484E-3792-4B3D-89AD-7C8A1ED0E0D4}"/>
          </ac:spMkLst>
        </pc:spChg>
        <pc:spChg chg="del">
          <ac:chgData name="Doyun Shin" userId="S::m20200565@novaims.unl.pt::2f88e4df-24f5-4c05-9085-7cb1f4f0f6e8" providerId="AD" clId="Web-{60DADF62-E001-1C02-703F-59EE0E5BD59F}" dt="2021-03-14T15:46:21.075" v="223"/>
          <ac:spMkLst>
            <pc:docMk/>
            <pc:sldMk cId="3717695987" sldId="260"/>
            <ac:spMk id="135" creationId="{D55CD764-972B-4CA5-A885-53E55C63E174}"/>
          </ac:spMkLst>
        </pc:spChg>
        <pc:spChg chg="del">
          <ac:chgData name="Doyun Shin" userId="S::m20200565@novaims.unl.pt::2f88e4df-24f5-4c05-9085-7cb1f4f0f6e8" providerId="AD" clId="Web-{60DADF62-E001-1C02-703F-59EE0E5BD59F}" dt="2021-03-14T15:46:21.075" v="223"/>
          <ac:spMkLst>
            <pc:docMk/>
            <pc:sldMk cId="3717695987" sldId="260"/>
            <ac:spMk id="159" creationId="{34165AB3-7006-4430-BCE3-25476BE13322}"/>
          </ac:spMkLst>
        </pc:spChg>
        <pc:spChg chg="del">
          <ac:chgData name="Doyun Shin" userId="S::m20200565@novaims.unl.pt::2f88e4df-24f5-4c05-9085-7cb1f4f0f6e8" providerId="AD" clId="Web-{60DADF62-E001-1C02-703F-59EE0E5BD59F}" dt="2021-03-14T15:46:21.075" v="223"/>
          <ac:spMkLst>
            <pc:docMk/>
            <pc:sldMk cId="3717695987" sldId="260"/>
            <ac:spMk id="161" creationId="{E3E51905-F374-4E1A-97CF-B741584B74D5}"/>
          </ac:spMkLst>
        </pc:spChg>
        <pc:grpChg chg="del">
          <ac:chgData name="Doyun Shin" userId="S::m20200565@novaims.unl.pt::2f88e4df-24f5-4c05-9085-7cb1f4f0f6e8" providerId="AD" clId="Web-{60DADF62-E001-1C02-703F-59EE0E5BD59F}" dt="2021-03-14T15:46:21.075" v="223"/>
          <ac:grpSpMkLst>
            <pc:docMk/>
            <pc:sldMk cId="3717695987" sldId="260"/>
            <ac:grpSpMk id="137" creationId="{BEB2E44E-30A6-416E-A45D-B1E328629559}"/>
          </ac:grpSpMkLst>
        </pc:grpChg>
        <pc:picChg chg="add del">
          <ac:chgData name="Doyun Shin" userId="S::m20200565@novaims.unl.pt::2f88e4df-24f5-4c05-9085-7cb1f4f0f6e8" providerId="AD" clId="Web-{60DADF62-E001-1C02-703F-59EE0E5BD59F}" dt="2021-03-14T15:47:38.845" v="229"/>
          <ac:picMkLst>
            <pc:docMk/>
            <pc:sldMk cId="3717695987" sldId="260"/>
            <ac:picMk id="106" creationId="{39647E21-5366-4638-AC97-D8CD4111EB57}"/>
          </ac:picMkLst>
        </pc:picChg>
        <pc:picChg chg="del">
          <ac:chgData name="Doyun Shin" userId="S::m20200565@novaims.unl.pt::2f88e4df-24f5-4c05-9085-7cb1f4f0f6e8" providerId="AD" clId="Web-{60DADF62-E001-1C02-703F-59EE0E5BD59F}" dt="2021-03-14T15:44:13.687" v="212"/>
          <ac:picMkLst>
            <pc:docMk/>
            <pc:sldMk cId="3717695987" sldId="260"/>
            <ac:picMk id="1026" creationId="{567B90F6-6160-4A4A-AF5A-8A0C95606D00}"/>
          </ac:picMkLst>
        </pc:pic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972247269" sldId="262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972247269" sldId="262"/>
            <ac:spMk id="2" creationId="{5E5A2257-8E10-461A-BEC0-956DEAAE6EDE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972247269" sldId="262"/>
            <ac:spMk id="24" creationId="{6D19922F-AD68-4E94-85E8-0AA44A1B1AFC}"/>
          </ac:spMkLst>
        </pc:spChg>
        <pc:graphicFrameChg chg="mod ord">
          <ac:chgData name="Doyun Shin" userId="S::m20200565@novaims.unl.pt::2f88e4df-24f5-4c05-9085-7cb1f4f0f6e8" providerId="AD" clId="Web-{60DADF62-E001-1C02-703F-59EE0E5BD59F}" dt="2021-03-14T15:46:42.279" v="225"/>
          <ac:graphicFrameMkLst>
            <pc:docMk/>
            <pc:sldMk cId="972247269" sldId="262"/>
            <ac:graphicFrameMk id="14" creationId="{3864FFD4-0D5E-4B86-BF56-1F40950B61E8}"/>
          </ac:graphicFrameMkLst>
        </pc:graphicFrame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4191561374" sldId="266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191561374" sldId="266"/>
            <ac:spMk id="2" creationId="{A923BBB5-D66B-447C-A328-0FC560D60ED5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191561374" sldId="266"/>
            <ac:spMk id="18" creationId="{007891EC-4501-44ED-A8C8-B11B6DB767AB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4191561374" sldId="266"/>
            <ac:spMk id="19" creationId="{C1DD1A8A-57D5-4A81-AD04-532B043C5611}"/>
          </ac:spMkLst>
        </pc:sp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1785770650" sldId="267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785770650" sldId="267"/>
            <ac:spMk id="15" creationId="{6B6BD59D-AC74-4BE9-AA36-E5E1B3009475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785770650" sldId="267"/>
            <ac:spMk id="36" creationId="{71B2258F-86CA-4D4D-8270-BC05FCDEBFB3}"/>
          </ac:spMkLst>
        </pc:spChg>
      </pc:sldChg>
      <pc:sldChg chg="modSp mod modClrScheme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2367722632" sldId="268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2367722632" sldId="268"/>
            <ac:spMk id="2" creationId="{86FF6BA1-3C02-4781-A9F0-4401D35B36DA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2367722632" sldId="268"/>
            <ac:spMk id="3" creationId="{6B77BF82-530E-4C3D-BAF1-19F34794DC54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2367722632" sldId="268"/>
            <ac:spMk id="4" creationId="{BC2C1A8B-1FA8-4B8E-BBCA-B2A976D52D1C}"/>
          </ac:spMkLst>
        </pc:sp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1384296786" sldId="269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384296786" sldId="269"/>
            <ac:spMk id="2" creationId="{AF69A838-36ED-4EA3-BCAB-8B12BDE2DEC6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384296786" sldId="269"/>
            <ac:spMk id="3" creationId="{2FB9C5FD-9262-4154-9392-5270F8265AE8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384296786" sldId="269"/>
            <ac:spMk id="9" creationId="{C1DD1A8A-57D5-4A81-AD04-532B043C5611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384296786" sldId="269"/>
            <ac:spMk id="11" creationId="{007891EC-4501-44ED-A8C8-B11B6DB767AB}"/>
          </ac:spMkLst>
        </pc:spChg>
      </pc:sldChg>
      <pc:sldChg chg="modSp mod modClrScheme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701338959" sldId="271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701338959" sldId="271"/>
            <ac:spMk id="2" creationId="{E4131A26-451C-41AB-8EA1-36827B2D8211}"/>
          </ac:spMkLst>
        </pc:spChg>
      </pc:sldChg>
      <pc:sldChg chg="modSp mod modClrScheme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1058043417" sldId="272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058043417" sldId="272"/>
            <ac:spMk id="2" creationId="{9188B395-2C13-41E4-AF5F-E30FA44D4823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058043417" sldId="272"/>
            <ac:spMk id="3" creationId="{5A6E96DE-F519-448B-88C2-A78C6F413BFF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1058043417" sldId="272"/>
            <ac:spMk id="4" creationId="{6A152BEF-34D8-4AD4-97D1-6586198E1033}"/>
          </ac:spMkLst>
        </pc:spChg>
      </pc:sldChg>
      <pc:sldChg chg="addSp delSp modSp mod modClrScheme delDesignElem chgLayout">
        <pc:chgData name="Doyun Shin" userId="S::m20200565@novaims.unl.pt::2f88e4df-24f5-4c05-9085-7cb1f4f0f6e8" providerId="AD" clId="Web-{60DADF62-E001-1C02-703F-59EE0E5BD59F}" dt="2021-03-14T15:46:42.279" v="225"/>
        <pc:sldMkLst>
          <pc:docMk/>
          <pc:sldMk cId="3479554177" sldId="273"/>
        </pc:sldMkLst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479554177" sldId="273"/>
            <ac:spMk id="2" creationId="{6B36EF45-D8BD-49E1-AEC2-0AA4376E742B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479554177" sldId="273"/>
            <ac:spMk id="3" creationId="{BCDDF9C9-1C4C-407D-8B0A-34270B0C549C}"/>
          </ac:spMkLst>
        </pc:spChg>
        <pc:spChg chg="mod ord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479554177" sldId="273"/>
            <ac:spMk id="4" creationId="{BF252437-4541-474A-BE68-1552F1C9F496}"/>
          </ac:spMkLst>
        </pc:spChg>
        <pc:spChg chg="add del">
          <ac:chgData name="Doyun Shin" userId="S::m20200565@novaims.unl.pt::2f88e4df-24f5-4c05-9085-7cb1f4f0f6e8" providerId="AD" clId="Web-{60DADF62-E001-1C02-703F-59EE0E5BD59F}" dt="2021-03-14T15:46:42.279" v="225"/>
          <ac:spMkLst>
            <pc:docMk/>
            <pc:sldMk cId="3479554177" sldId="273"/>
            <ac:spMk id="9" creationId="{4C608BEB-860E-4094-8511-78603564A75E}"/>
          </ac:spMkLst>
        </pc:spChg>
        <pc:cxnChg chg="add del">
          <ac:chgData name="Doyun Shin" userId="S::m20200565@novaims.unl.pt::2f88e4df-24f5-4c05-9085-7cb1f4f0f6e8" providerId="AD" clId="Web-{60DADF62-E001-1C02-703F-59EE0E5BD59F}" dt="2021-03-14T15:46:42.279" v="225"/>
          <ac:cxnSpMkLst>
            <pc:docMk/>
            <pc:sldMk cId="3479554177" sldId="273"/>
            <ac:cxnSpMk id="11" creationId="{1F16A8D4-FE87-4604-88B2-394B5D1EB437}"/>
          </ac:cxnSpMkLst>
        </pc:cxnChg>
      </pc:sldChg>
      <pc:sldMasterChg chg="add del addSldLayout delSldLayout">
        <pc:chgData name="Doyun Shin" userId="S::m20200565@novaims.unl.pt::2f88e4df-24f5-4c05-9085-7cb1f4f0f6e8" providerId="AD" clId="Web-{60DADF62-E001-1C02-703F-59EE0E5BD59F}" dt="2021-03-14T15:46:42.279" v="225"/>
        <pc:sldMasterMkLst>
          <pc:docMk/>
          <pc:sldMasterMk cId="2867862599" sldId="2147484080"/>
        </pc:sldMasterMkLst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2144423324" sldId="2147484081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154112370" sldId="2147484082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3513518326" sldId="2147484083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2860835177" sldId="2147484084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1154386103" sldId="2147484085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3632245819" sldId="2147484086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785030215" sldId="2147484087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3722277087" sldId="2147484088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3192175969" sldId="2147484089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616567289" sldId="2147484090"/>
          </pc:sldLayoutMkLst>
        </pc:sldLayoutChg>
        <pc:sldLayoutChg chg="add del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2867862599" sldId="2147484080"/>
            <pc:sldLayoutMk cId="752411535" sldId="2147484091"/>
          </pc:sldLayoutMkLst>
        </pc:sldLayoutChg>
      </pc:sldMasterChg>
      <pc:sldMasterChg chg="add del addSldLayout delSldLayout modSldLayout">
        <pc:chgData name="Doyun Shin" userId="S::m20200565@novaims.unl.pt::2f88e4df-24f5-4c05-9085-7cb1f4f0f6e8" providerId="AD" clId="Web-{60DADF62-E001-1C02-703F-59EE0E5BD59F}" dt="2021-03-14T15:46:42.279" v="225"/>
        <pc:sldMasterMkLst>
          <pc:docMk/>
          <pc:sldMasterMk cId="404556403" sldId="2147484092"/>
        </pc:sldMasterMkLst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3160068575" sldId="2147484093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3968673590" sldId="2147484094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3406481159" sldId="2147484095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2297209419" sldId="2147484096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743039235" sldId="2147484097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934067545" sldId="2147484098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1438780559" sldId="2147484099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1479169296" sldId="2147484100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1127065677" sldId="2147484101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2522773752" sldId="2147484102"/>
          </pc:sldLayoutMkLst>
        </pc:sldLayoutChg>
        <pc:sldLayoutChg chg="add del mod replId">
          <pc:chgData name="Doyun Shin" userId="S::m20200565@novaims.unl.pt::2f88e4df-24f5-4c05-9085-7cb1f4f0f6e8" providerId="AD" clId="Web-{60DADF62-E001-1C02-703F-59EE0E5BD59F}" dt="2021-03-14T15:46:42.279" v="225"/>
          <pc:sldLayoutMkLst>
            <pc:docMk/>
            <pc:sldMasterMk cId="404556403" sldId="2147484092"/>
            <pc:sldLayoutMk cId="3396210215" sldId="2147484103"/>
          </pc:sldLayoutMkLst>
        </pc:sldLayoutChg>
      </pc:sldMasterChg>
    </pc:docChg>
  </pc:docChgLst>
  <pc:docChgLst>
    <pc:chgData name="Anastasiia Tagiltseva" userId="S::m20200041@novaims.unl.pt::181f07b4-193e-459c-a9f9-194f5af09ea3" providerId="AD" clId="Web-{657CB6BB-BDBC-4080-B577-45C3437B5140}"/>
    <pc:docChg chg="modSld">
      <pc:chgData name="Anastasiia Tagiltseva" userId="S::m20200041@novaims.unl.pt::181f07b4-193e-459c-a9f9-194f5af09ea3" providerId="AD" clId="Web-{657CB6BB-BDBC-4080-B577-45C3437B5140}" dt="2021-03-15T15:59:03.277" v="32" actId="1076"/>
      <pc:docMkLst>
        <pc:docMk/>
      </pc:docMkLst>
      <pc:sldChg chg="addSp delSp modSp">
        <pc:chgData name="Anastasiia Tagiltseva" userId="S::m20200041@novaims.unl.pt::181f07b4-193e-459c-a9f9-194f5af09ea3" providerId="AD" clId="Web-{657CB6BB-BDBC-4080-B577-45C3437B5140}" dt="2021-03-15T15:59:03.277" v="32" actId="1076"/>
        <pc:sldMkLst>
          <pc:docMk/>
          <pc:sldMk cId="4076301829" sldId="281"/>
        </pc:sldMkLst>
        <pc:spChg chg="mod ord">
          <ac:chgData name="Anastasiia Tagiltseva" userId="S::m20200041@novaims.unl.pt::181f07b4-193e-459c-a9f9-194f5af09ea3" providerId="AD" clId="Web-{657CB6BB-BDBC-4080-B577-45C3437B5140}" dt="2021-03-15T15:58:54.527" v="30" actId="14100"/>
          <ac:spMkLst>
            <pc:docMk/>
            <pc:sldMk cId="4076301829" sldId="281"/>
            <ac:spMk id="12" creationId="{5DF185C7-4BAF-4284-B49E-E9CE0A348100}"/>
          </ac:spMkLst>
        </pc:spChg>
        <pc:picChg chg="del mod">
          <ac:chgData name="Anastasiia Tagiltseva" userId="S::m20200041@novaims.unl.pt::181f07b4-193e-459c-a9f9-194f5af09ea3" providerId="AD" clId="Web-{657CB6BB-BDBC-4080-B577-45C3437B5140}" dt="2021-03-15T15:56:33.931" v="1"/>
          <ac:picMkLst>
            <pc:docMk/>
            <pc:sldMk cId="4076301829" sldId="281"/>
            <ac:picMk id="2" creationId="{B5C0AFB5-E0D3-4D9A-BC83-0243B97585B1}"/>
          </ac:picMkLst>
        </pc:picChg>
        <pc:picChg chg="add mod">
          <ac:chgData name="Anastasiia Tagiltseva" userId="S::m20200041@novaims.unl.pt::181f07b4-193e-459c-a9f9-194f5af09ea3" providerId="AD" clId="Web-{657CB6BB-BDBC-4080-B577-45C3437B5140}" dt="2021-03-15T15:57:12.197" v="12" actId="1076"/>
          <ac:picMkLst>
            <pc:docMk/>
            <pc:sldMk cId="4076301829" sldId="281"/>
            <ac:picMk id="3" creationId="{1DD1FF04-A9EB-4EC1-AA57-506E14F34BF5}"/>
          </ac:picMkLst>
        </pc:picChg>
        <pc:picChg chg="add mod">
          <ac:chgData name="Anastasiia Tagiltseva" userId="S::m20200041@novaims.unl.pt::181f07b4-193e-459c-a9f9-194f5af09ea3" providerId="AD" clId="Web-{657CB6BB-BDBC-4080-B577-45C3437B5140}" dt="2021-03-15T15:59:03.277" v="32" actId="1076"/>
          <ac:picMkLst>
            <pc:docMk/>
            <pc:sldMk cId="4076301829" sldId="281"/>
            <ac:picMk id="4" creationId="{CECB140D-49CE-404C-BA27-8BD233689F51}"/>
          </ac:picMkLst>
        </pc:picChg>
        <pc:picChg chg="del">
          <ac:chgData name="Anastasiia Tagiltseva" userId="S::m20200041@novaims.unl.pt::181f07b4-193e-459c-a9f9-194f5af09ea3" providerId="AD" clId="Web-{657CB6BB-BDBC-4080-B577-45C3437B5140}" dt="2021-03-15T15:57:16.119" v="13"/>
          <ac:picMkLst>
            <pc:docMk/>
            <pc:sldMk cId="4076301829" sldId="281"/>
            <ac:picMk id="6" creationId="{6F74082E-4B31-4960-8EF0-9BDCEA0376C3}"/>
          </ac:picMkLst>
        </pc:picChg>
      </pc:sldChg>
    </pc:docChg>
  </pc:docChgLst>
  <pc:docChgLst>
    <pc:chgData name="Doyun Shin" userId="S::m20200565@novaims.unl.pt::2f88e4df-24f5-4c05-9085-7cb1f4f0f6e8" providerId="AD" clId="Web-{1B64E5D8-1294-C35F-7EC1-C84EB7AB15B8}"/>
    <pc:docChg chg="modSld">
      <pc:chgData name="Doyun Shin" userId="S::m20200565@novaims.unl.pt::2f88e4df-24f5-4c05-9085-7cb1f4f0f6e8" providerId="AD" clId="Web-{1B64E5D8-1294-C35F-7EC1-C84EB7AB15B8}" dt="2021-03-14T15:16:10.609" v="93"/>
      <pc:docMkLst>
        <pc:docMk/>
      </pc:docMkLst>
      <pc:sldChg chg="addSp delSp modSp mod setClrOvrMap">
        <pc:chgData name="Doyun Shin" userId="S::m20200565@novaims.unl.pt::2f88e4df-24f5-4c05-9085-7cb1f4f0f6e8" providerId="AD" clId="Web-{1B64E5D8-1294-C35F-7EC1-C84EB7AB15B8}" dt="2021-03-14T15:16:10.609" v="93"/>
        <pc:sldMkLst>
          <pc:docMk/>
          <pc:sldMk cId="397903453" sldId="256"/>
        </pc:sldMkLst>
        <pc:spChg chg="mo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2" creationId="{8282FC58-513F-4204-ACCB-1DAE165C52C8}"/>
          </ac:spMkLst>
        </pc:spChg>
        <pc:spChg chg="mo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3" creationId="{8468C951-9E50-4082-B8D1-EB406C7C2BFA}"/>
          </ac:spMkLst>
        </pc:spChg>
        <pc:spChg chg="del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10" creationId="{C1DD1A8A-57D5-4A81-AD04-532B043C5611}"/>
          </ac:spMkLst>
        </pc:spChg>
        <pc:spChg chg="del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12" creationId="{007891EC-4501-44ED-A8C8-B11B6DB767AB}"/>
          </ac:spMkLst>
        </pc:spChg>
        <pc:spChg chg="ad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17" creationId="{0AB225BA-7412-4605-8E8D-5AED2BF56A11}"/>
          </ac:spMkLst>
        </pc:spChg>
        <pc:spChg chg="ad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19" creationId="{604BB9CD-970D-4FE5-B4E3-D651735BF4FE}"/>
          </ac:spMkLst>
        </pc:spChg>
        <pc:spChg chg="ad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21" creationId="{5E0D6276-8D53-4DDA-A15A-90E0831F6D61}"/>
          </ac:spMkLst>
        </pc:spChg>
        <pc:spChg chg="add">
          <ac:chgData name="Doyun Shin" userId="S::m20200565@novaims.unl.pt::2f88e4df-24f5-4c05-9085-7cb1f4f0f6e8" providerId="AD" clId="Web-{1B64E5D8-1294-C35F-7EC1-C84EB7AB15B8}" dt="2021-03-14T15:16:10.609" v="93"/>
          <ac:spMkLst>
            <pc:docMk/>
            <pc:sldMk cId="397903453" sldId="256"/>
            <ac:spMk id="23" creationId="{00C150C7-96FB-4EB9-BDF9-212535A6089F}"/>
          </ac:spMkLst>
        </pc:spChg>
        <pc:picChg chg="mod">
          <ac:chgData name="Doyun Shin" userId="S::m20200565@novaims.unl.pt::2f88e4df-24f5-4c05-9085-7cb1f4f0f6e8" providerId="AD" clId="Web-{1B64E5D8-1294-C35F-7EC1-C84EB7AB15B8}" dt="2021-03-14T15:16:10.609" v="93"/>
          <ac:picMkLst>
            <pc:docMk/>
            <pc:sldMk cId="397903453" sldId="256"/>
            <ac:picMk id="5" creationId="{E6E37A73-36F1-4B2A-BDA1-B155089C5DDE}"/>
          </ac:picMkLst>
        </pc:picChg>
      </pc:sldChg>
    </pc:docChg>
  </pc:docChgLst>
  <pc:docChgLst>
    <pc:chgData name="Doyun Shin" userId="S::m20200565@novaims.unl.pt::2f88e4df-24f5-4c05-9085-7cb1f4f0f6e8" providerId="AD" clId="Web-{74295825-5675-40A1-8990-2D345CD6AD87}"/>
    <pc:docChg chg="modSld sldOrd">
      <pc:chgData name="Doyun Shin" userId="S::m20200565@novaims.unl.pt::2f88e4df-24f5-4c05-9085-7cb1f4f0f6e8" providerId="AD" clId="Web-{74295825-5675-40A1-8990-2D345CD6AD87}" dt="2021-03-14T18:09:56.457" v="6"/>
      <pc:docMkLst>
        <pc:docMk/>
      </pc:docMkLst>
      <pc:sldChg chg="addSp delSp modSp ord">
        <pc:chgData name="Doyun Shin" userId="S::m20200565@novaims.unl.pt::2f88e4df-24f5-4c05-9085-7cb1f4f0f6e8" providerId="AD" clId="Web-{74295825-5675-40A1-8990-2D345CD6AD87}" dt="2021-03-14T18:09:56.457" v="6"/>
        <pc:sldMkLst>
          <pc:docMk/>
          <pc:sldMk cId="972247269" sldId="262"/>
        </pc:sldMkLst>
        <pc:spChg chg="add mod">
          <ac:chgData name="Doyun Shin" userId="S::m20200565@novaims.unl.pt::2f88e4df-24f5-4c05-9085-7cb1f4f0f6e8" providerId="AD" clId="Web-{74295825-5675-40A1-8990-2D345CD6AD87}" dt="2021-03-14T18:09:46.004" v="2"/>
          <ac:spMkLst>
            <pc:docMk/>
            <pc:sldMk cId="972247269" sldId="262"/>
            <ac:spMk id="93" creationId="{BCD9C92B-C76E-4C54-8026-9AACF22F618B}"/>
          </ac:spMkLst>
        </pc:spChg>
        <pc:spChg chg="add">
          <ac:chgData name="Doyun Shin" userId="S::m20200565@novaims.unl.pt::2f88e4df-24f5-4c05-9085-7cb1f4f0f6e8" providerId="AD" clId="Web-{74295825-5675-40A1-8990-2D345CD6AD87}" dt="2021-03-14T18:09:56.457" v="6"/>
          <ac:spMkLst>
            <pc:docMk/>
            <pc:sldMk cId="972247269" sldId="262"/>
            <ac:spMk id="94" creationId="{37B7309E-B936-439F-AD03-FC88B9AF276F}"/>
          </ac:spMkLst>
        </pc:spChg>
        <pc:graphicFrameChg chg="del">
          <ac:chgData name="Doyun Shin" userId="S::m20200565@novaims.unl.pt::2f88e4df-24f5-4c05-9085-7cb1f4f0f6e8" providerId="AD" clId="Web-{74295825-5675-40A1-8990-2D345CD6AD87}" dt="2021-03-14T18:09:46.004" v="2"/>
          <ac:graphicFrameMkLst>
            <pc:docMk/>
            <pc:sldMk cId="972247269" sldId="262"/>
            <ac:graphicFrameMk id="18" creationId="{01913B17-CE1D-491C-B301-EB9A6C5828E0}"/>
          </ac:graphicFrameMkLst>
        </pc:graphicFrameChg>
      </pc:sldChg>
      <pc:sldChg chg="addSp delSp modSp ord">
        <pc:chgData name="Doyun Shin" userId="S::m20200565@novaims.unl.pt::2f88e4df-24f5-4c05-9085-7cb1f4f0f6e8" providerId="AD" clId="Web-{74295825-5675-40A1-8990-2D345CD6AD87}" dt="2021-03-14T18:09:55.317" v="5"/>
        <pc:sldMkLst>
          <pc:docMk/>
          <pc:sldMk cId="4076301829" sldId="281"/>
        </pc:sldMkLst>
        <pc:spChg chg="del">
          <ac:chgData name="Doyun Shin" userId="S::m20200565@novaims.unl.pt::2f88e4df-24f5-4c05-9085-7cb1f4f0f6e8" providerId="AD" clId="Web-{74295825-5675-40A1-8990-2D345CD6AD87}" dt="2021-03-14T18:09:55.317" v="5"/>
          <ac:spMkLst>
            <pc:docMk/>
            <pc:sldMk cId="4076301829" sldId="281"/>
            <ac:spMk id="6" creationId="{40954DB4-006C-47E2-B25E-CF34450312CB}"/>
          </ac:spMkLst>
        </pc:spChg>
        <pc:graphicFrameChg chg="add mod">
          <ac:chgData name="Doyun Shin" userId="S::m20200565@novaims.unl.pt::2f88e4df-24f5-4c05-9085-7cb1f4f0f6e8" providerId="AD" clId="Web-{74295825-5675-40A1-8990-2D345CD6AD87}" dt="2021-03-14T18:09:53.520" v="4" actId="1076"/>
          <ac:graphicFrameMkLst>
            <pc:docMk/>
            <pc:sldMk cId="4076301829" sldId="281"/>
            <ac:graphicFrameMk id="7" creationId="{BDC41D04-9E24-4B10-866E-DB42AFEBF092}"/>
          </ac:graphicFrameMkLst>
        </pc:graphicFrameChg>
      </pc:sldChg>
    </pc:docChg>
  </pc:docChgLst>
  <pc:docChgLst>
    <pc:chgData name="Emil Ahmadov" userId="S::m20201004@novaims.unl.pt::a4121916-a02b-4b44-8827-d48afe23f286" providerId="AD" clId="Web-{D64686FE-1220-4716-AC6F-DB8190BD3508}"/>
    <pc:docChg chg="modSld">
      <pc:chgData name="Emil Ahmadov" userId="S::m20201004@novaims.unl.pt::a4121916-a02b-4b44-8827-d48afe23f286" providerId="AD" clId="Web-{D64686FE-1220-4716-AC6F-DB8190BD3508}" dt="2021-03-15T15:45:11.029" v="25" actId="14100"/>
      <pc:docMkLst>
        <pc:docMk/>
      </pc:docMkLst>
      <pc:sldChg chg="modSp">
        <pc:chgData name="Emil Ahmadov" userId="S::m20201004@novaims.unl.pt::a4121916-a02b-4b44-8827-d48afe23f286" providerId="AD" clId="Web-{D64686FE-1220-4716-AC6F-DB8190BD3508}" dt="2021-03-15T13:56:01.311" v="23" actId="20577"/>
        <pc:sldMkLst>
          <pc:docMk/>
          <pc:sldMk cId="802617749" sldId="276"/>
        </pc:sldMkLst>
        <pc:spChg chg="mod">
          <ac:chgData name="Emil Ahmadov" userId="S::m20201004@novaims.unl.pt::a4121916-a02b-4b44-8827-d48afe23f286" providerId="AD" clId="Web-{D64686FE-1220-4716-AC6F-DB8190BD3508}" dt="2021-03-15T13:56:01.311" v="23" actId="20577"/>
          <ac:spMkLst>
            <pc:docMk/>
            <pc:sldMk cId="802617749" sldId="276"/>
            <ac:spMk id="2" creationId="{8BBAF1A8-793E-427F-B095-9181A86B2355}"/>
          </ac:spMkLst>
        </pc:spChg>
      </pc:sldChg>
      <pc:sldChg chg="modSp">
        <pc:chgData name="Emil Ahmadov" userId="S::m20201004@novaims.unl.pt::a4121916-a02b-4b44-8827-d48afe23f286" providerId="AD" clId="Web-{D64686FE-1220-4716-AC6F-DB8190BD3508}" dt="2021-03-15T12:41:47.709" v="7" actId="20577"/>
        <pc:sldMkLst>
          <pc:docMk/>
          <pc:sldMk cId="3196259478" sldId="283"/>
        </pc:sldMkLst>
        <pc:spChg chg="mod">
          <ac:chgData name="Emil Ahmadov" userId="S::m20201004@novaims.unl.pt::a4121916-a02b-4b44-8827-d48afe23f286" providerId="AD" clId="Web-{D64686FE-1220-4716-AC6F-DB8190BD3508}" dt="2021-03-15T12:41:47.709" v="7" actId="20577"/>
          <ac:spMkLst>
            <pc:docMk/>
            <pc:sldMk cId="3196259478" sldId="283"/>
            <ac:spMk id="3" creationId="{BE632BF6-CBCE-4973-A2AD-7B35613DF044}"/>
          </ac:spMkLst>
        </pc:spChg>
      </pc:sldChg>
      <pc:sldChg chg="modSp">
        <pc:chgData name="Emil Ahmadov" userId="S::m20201004@novaims.unl.pt::a4121916-a02b-4b44-8827-d48afe23f286" providerId="AD" clId="Web-{D64686FE-1220-4716-AC6F-DB8190BD3508}" dt="2021-03-15T15:45:11.029" v="25" actId="14100"/>
        <pc:sldMkLst>
          <pc:docMk/>
          <pc:sldMk cId="1416549581" sldId="285"/>
        </pc:sldMkLst>
        <pc:spChg chg="mod">
          <ac:chgData name="Emil Ahmadov" userId="S::m20201004@novaims.unl.pt::a4121916-a02b-4b44-8827-d48afe23f286" providerId="AD" clId="Web-{D64686FE-1220-4716-AC6F-DB8190BD3508}" dt="2021-03-15T15:45:11.029" v="25" actId="14100"/>
          <ac:spMkLst>
            <pc:docMk/>
            <pc:sldMk cId="1416549581" sldId="285"/>
            <ac:spMk id="19" creationId="{1FAD8D5A-C6D5-4ED0-B3C8-5AE77353E057}"/>
          </ac:spMkLst>
        </pc:spChg>
        <pc:picChg chg="mod">
          <ac:chgData name="Emil Ahmadov" userId="S::m20201004@novaims.unl.pt::a4121916-a02b-4b44-8827-d48afe23f286" providerId="AD" clId="Web-{D64686FE-1220-4716-AC6F-DB8190BD3508}" dt="2021-03-15T13:51:00.897" v="10" actId="1076"/>
          <ac:picMkLst>
            <pc:docMk/>
            <pc:sldMk cId="1416549581" sldId="285"/>
            <ac:picMk id="3" creationId="{3E30568F-9BDB-4499-9446-563F0FD567BF}"/>
          </ac:picMkLst>
        </pc:picChg>
        <pc:picChg chg="mod">
          <ac:chgData name="Emil Ahmadov" userId="S::m20201004@novaims.unl.pt::a4121916-a02b-4b44-8827-d48afe23f286" providerId="AD" clId="Web-{D64686FE-1220-4716-AC6F-DB8190BD3508}" dt="2021-03-15T13:51:13.850" v="11" actId="14100"/>
          <ac:picMkLst>
            <pc:docMk/>
            <pc:sldMk cId="1416549581" sldId="285"/>
            <ac:picMk id="5" creationId="{5E309372-4094-43DE-A59F-6B115FE9846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045709912465035E-2"/>
          <c:y val="3.1841888448199879E-2"/>
          <c:w val="0.9195776261845261"/>
          <c:h val="0.968157940190233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Cancel 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F59-452E-9F6F-E6A99956F4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F59-452E-9F6F-E6A99956F4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Not Cancelled </c:v>
                </c:pt>
                <c:pt idx="1">
                  <c:v>Cancelled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0.58299999999999996</c:v>
                </c:pt>
                <c:pt idx="1">
                  <c:v>0.41699999999999998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59-452E-9F6F-E6A99956F48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17918305665302"/>
          <c:y val="7.0308464205343701E-2"/>
          <c:w val="0.57098898298814771"/>
          <c:h val="0.8234042548809154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Cancelled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DaysWait</c:v>
                </c:pt>
                <c:pt idx="1">
                  <c:v>Children</c:v>
                </c:pt>
                <c:pt idx="2">
                  <c:v>PreviousCancel</c:v>
                </c:pt>
                <c:pt idx="3">
                  <c:v>BookingChanges</c:v>
                </c:pt>
                <c:pt idx="4">
                  <c:v>Parking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5.4999999999999997E-3</c:v>
                </c:pt>
                <c:pt idx="1">
                  <c:v>3.3000000000000002E-2</c:v>
                </c:pt>
                <c:pt idx="2">
                  <c:v>1E-3</c:v>
                </c:pt>
                <c:pt idx="3">
                  <c:v>1.43E-2</c:v>
                </c:pt>
                <c:pt idx="4">
                  <c:v>1.3899999999999999E-2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F-47A9-86B3-0E1CCA4B2E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Cancelled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DaysWait</c:v>
                </c:pt>
                <c:pt idx="1">
                  <c:v>Children</c:v>
                </c:pt>
                <c:pt idx="2">
                  <c:v>PreviousCancel</c:v>
                </c:pt>
                <c:pt idx="3">
                  <c:v>BookingChanges</c:v>
                </c:pt>
                <c:pt idx="4">
                  <c:v>Parking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1.21E-2</c:v>
                </c:pt>
                <c:pt idx="1">
                  <c:v>2.5999999999999999E-2</c:v>
                </c:pt>
                <c:pt idx="2">
                  <c:v>7.6899999999999998E-3</c:v>
                </c:pt>
                <c:pt idx="3">
                  <c:v>4.4339999999999996E-3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8F-47A9-86B3-0E1CCA4B2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918591"/>
        <c:axId val="69921503"/>
      </c:radarChart>
      <c:catAx>
        <c:axId val="6991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21503"/>
        <c:crosses val="autoZero"/>
        <c:auto val="1"/>
        <c:lblAlgn val="ctr"/>
        <c:lblOffset val="100"/>
        <c:noMultiLvlLbl val="0"/>
      </c:catAx>
      <c:valAx>
        <c:axId val="699215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9918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Special Requests</a:t>
            </a:r>
          </a:p>
        </c:rich>
      </c:tx>
      <c:layout>
        <c:manualLayout>
          <c:xMode val="edge"/>
          <c:yMode val="edge"/>
          <c:x val="0.33067487586891758"/>
          <c:y val="5.4621761772239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18980470043032"/>
          <c:y val="0.14008788404918218"/>
          <c:w val="0.80181582257530615"/>
          <c:h val="0.751669632961652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Canceled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21532</c:v>
                </c:pt>
                <c:pt idx="1">
                  <c:v>16657</c:v>
                </c:pt>
                <c:pt idx="2">
                  <c:v>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41-41C9-8BFA-050E4D0D5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Canceled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26320</c:v>
                </c:pt>
                <c:pt idx="1">
                  <c:v>4719</c:v>
                </c:pt>
                <c:pt idx="2">
                  <c:v>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41-41C9-8BFA-050E4D0D5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10399"/>
        <c:axId val="33610815"/>
      </c:barChart>
      <c:catAx>
        <c:axId val="3361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815"/>
        <c:crosses val="autoZero"/>
        <c:auto val="1"/>
        <c:lblAlgn val="ctr"/>
        <c:lblOffset val="100"/>
        <c:noMultiLvlLbl val="0"/>
      </c:catAx>
      <c:valAx>
        <c:axId val="3361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10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645733200926842"/>
          <c:y val="2.9455967790364391E-3"/>
          <c:w val="0.28354266799073152"/>
          <c:h val="0.13972203652077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8DF7E-A729-48D4-B15E-B9A475BAF835}" type="datetimeFigureOut">
              <a:rPr lang="en-CA" smtClean="0"/>
              <a:t>2021-03-15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D3917-601B-466D-939A-352BCC4223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49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6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57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931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35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3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90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691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70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9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95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D3917-601B-466D-939A-352BCC42233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25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7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9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8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3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1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C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tel reception bell">
            <a:extLst>
              <a:ext uri="{FF2B5EF4-FFF2-40B4-BE49-F238E27FC236}">
                <a16:creationId xmlns:a16="http://schemas.microsoft.com/office/drawing/2014/main" id="{E6E37A73-36F1-4B2A-BDA1-B155089C5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9" b="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2FC58-513F-4204-ACCB-1DAE165C5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508" y="2428068"/>
            <a:ext cx="10058400" cy="16891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2200" dirty="0">
                <a:solidFill>
                  <a:srgbClr val="FFFFFF"/>
                </a:solidFill>
                <a:latin typeface="TW Cen MT"/>
                <a:ea typeface="Verdana"/>
              </a:rPr>
              <a:t>Booking Data Analytics</a:t>
            </a:r>
            <a:r>
              <a:rPr lang="en-CA" sz="2200" dirty="0">
                <a:latin typeface="TW Cen MT"/>
              </a:rPr>
              <a:t/>
            </a:r>
            <a:br>
              <a:rPr lang="en-CA" sz="2200" dirty="0">
                <a:latin typeface="TW Cen MT"/>
              </a:rPr>
            </a:br>
            <a:r>
              <a:rPr lang="en-CA" sz="7000" b="1" i="1" dirty="0">
                <a:solidFill>
                  <a:srgbClr val="FFFFFF"/>
                </a:solidFill>
                <a:latin typeface="Script MT Bold"/>
                <a:cs typeface="Arabic Typesetting"/>
              </a:rPr>
              <a:t>Hotel Chain C</a:t>
            </a:r>
            <a:r>
              <a:rPr lang="en-CA" sz="5200" b="1" dirty="0">
                <a:latin typeface="Brush Script MT"/>
              </a:rPr>
              <a:t/>
            </a:r>
            <a:br>
              <a:rPr lang="en-CA" sz="5200" b="1" dirty="0">
                <a:latin typeface="Brush Script MT"/>
              </a:rPr>
            </a:br>
            <a:endParaRPr lang="en-CA" sz="2400" dirty="0">
              <a:latin typeface="Baskerville Old Face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8C951-9E50-4082-B8D1-EB406C7C2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915" y="5525011"/>
            <a:ext cx="10058400" cy="1179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CA" sz="20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Group AA - </a:t>
            </a:r>
            <a:r>
              <a:rPr lang="en-CA" sz="2000" dirty="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Addex</a:t>
            </a:r>
            <a:r>
              <a:rPr lang="en-CA" sz="20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 Consulting</a:t>
            </a:r>
            <a:endParaRPr lang="en-US" sz="2000" dirty="0">
              <a:solidFill>
                <a:srgbClr val="FFFFFF"/>
              </a:solidFill>
              <a:latin typeface="TW Cen MT"/>
              <a:ea typeface="Source Sans Pro Light"/>
              <a:cs typeface="Calibri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CA" sz="1300" dirty="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Anastasiia</a:t>
            </a: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 </a:t>
            </a:r>
            <a:r>
              <a:rPr lang="en-CA" sz="1300" dirty="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Tagiltseva</a:t>
            </a: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 (m20200041)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Doris </a:t>
            </a:r>
            <a:r>
              <a:rPr lang="en-CA" sz="1300" dirty="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Macean</a:t>
            </a: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(m20200609)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Doyun shin (m20200565)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CA" sz="1300" dirty="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Emil Ahmadov (m20201004)</a:t>
            </a:r>
          </a:p>
          <a:p>
            <a:endParaRPr lang="en-CA" sz="1300" dirty="0">
              <a:solidFill>
                <a:srgbClr val="000000"/>
              </a:solidFill>
              <a:latin typeface="TW Cen MT"/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  <a:p>
            <a:endParaRPr lang="en-CA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0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7 best rooftop bars in Lisbon for a drink with a view">
            <a:extLst>
              <a:ext uri="{FF2B5EF4-FFF2-40B4-BE49-F238E27FC236}">
                <a16:creationId xmlns:a16="http://schemas.microsoft.com/office/drawing/2014/main" id="{97EF9C27-BA0E-4C0A-893C-7B0E92E5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40000" smoothnes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BECD43-56C0-4B13-AB3D-95F5FC27E7C7}"/>
              </a:ext>
            </a:extLst>
          </p:cNvPr>
          <p:cNvSpPr txBox="1">
            <a:spLocks/>
          </p:cNvSpPr>
          <p:nvPr/>
        </p:nvSpPr>
        <p:spPr>
          <a:xfrm>
            <a:off x="0" y="1931670"/>
            <a:ext cx="12192000" cy="299466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284BD-2A6A-4629-A4DD-ECFB4A4FB2BF}"/>
              </a:ext>
            </a:extLst>
          </p:cNvPr>
          <p:cNvSpPr txBox="1"/>
          <p:nvPr/>
        </p:nvSpPr>
        <p:spPr>
          <a:xfrm>
            <a:off x="2272501" y="3756905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49E8C-B490-4E33-81EB-386EA70C7A3F}"/>
              </a:ext>
            </a:extLst>
          </p:cNvPr>
          <p:cNvSpPr txBox="1"/>
          <p:nvPr/>
        </p:nvSpPr>
        <p:spPr>
          <a:xfrm>
            <a:off x="8508112" y="377302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B2A3-0A93-48CE-90BF-4F24B77E5CC9}"/>
              </a:ext>
            </a:extLst>
          </p:cNvPr>
          <p:cNvSpPr txBox="1"/>
          <p:nvPr/>
        </p:nvSpPr>
        <p:spPr>
          <a:xfrm>
            <a:off x="5329736" y="3756905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BEC9-ACD9-4F43-A62B-C1E3C2913B92}"/>
              </a:ext>
            </a:extLst>
          </p:cNvPr>
          <p:cNvSpPr txBox="1"/>
          <p:nvPr/>
        </p:nvSpPr>
        <p:spPr>
          <a:xfrm>
            <a:off x="1936439" y="2972201"/>
            <a:ext cx="19623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Tw Cen MT" panose="020B0602020104020603" pitchFamily="34" charset="0"/>
              </a:rPr>
              <a:t>0.8570</a:t>
            </a:r>
            <a:endParaRPr lang="en-US" sz="4000" dirty="0">
              <a:solidFill>
                <a:schemeClr val="accent2"/>
              </a:solidFill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9D5E1-F928-47AC-B15D-53B513E750FD}"/>
              </a:ext>
            </a:extLst>
          </p:cNvPr>
          <p:cNvSpPr txBox="1"/>
          <p:nvPr/>
        </p:nvSpPr>
        <p:spPr>
          <a:xfrm>
            <a:off x="8035281" y="2972201"/>
            <a:ext cx="22202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Tw Cen MT" panose="020B0602020104020603" pitchFamily="34" charset="0"/>
                <a:cs typeface="Calibri"/>
              </a:rPr>
              <a:t>0.8552</a:t>
            </a:r>
            <a:endParaRPr lang="ru-RU" sz="40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28CA5-DB0E-40B9-BEF6-D484FEC87E9F}"/>
              </a:ext>
            </a:extLst>
          </p:cNvPr>
          <p:cNvSpPr txBox="1"/>
          <p:nvPr/>
        </p:nvSpPr>
        <p:spPr>
          <a:xfrm>
            <a:off x="4938967" y="2972201"/>
            <a:ext cx="2056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Tw Cen MT" panose="020B0602020104020603" pitchFamily="34" charset="0"/>
              </a:rPr>
              <a:t>0.8534</a:t>
            </a:r>
            <a:endParaRPr lang="ru-RU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7 best rooftop bars in Lisbon for a drink with a view">
            <a:extLst>
              <a:ext uri="{FF2B5EF4-FFF2-40B4-BE49-F238E27FC236}">
                <a16:creationId xmlns:a16="http://schemas.microsoft.com/office/drawing/2014/main" id="{97EF9C27-BA0E-4C0A-893C-7B0E92E5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FA696E-4437-4D50-92FC-31339BED319A}"/>
              </a:ext>
            </a:extLst>
          </p:cNvPr>
          <p:cNvSpPr/>
          <p:nvPr/>
        </p:nvSpPr>
        <p:spPr>
          <a:xfrm>
            <a:off x="0" y="1499043"/>
            <a:ext cx="12192000" cy="4388025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10971EF-8372-43A8-8174-FD5918C85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2" y="1499043"/>
            <a:ext cx="10726616" cy="43880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97224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7 best rooftop bars in Lisbon for a drink with a view">
            <a:extLst>
              <a:ext uri="{FF2B5EF4-FFF2-40B4-BE49-F238E27FC236}">
                <a16:creationId xmlns:a16="http://schemas.microsoft.com/office/drawing/2014/main" id="{97EF9C27-BA0E-4C0A-893C-7B0E92E5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80000" smoothnes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37B7309E-B936-439F-AD03-FC88B9AF276F}"/>
              </a:ext>
            </a:extLst>
          </p:cNvPr>
          <p:cNvSpPr txBox="1">
            <a:spLocks/>
          </p:cNvSpPr>
          <p:nvPr/>
        </p:nvSpPr>
        <p:spPr>
          <a:xfrm>
            <a:off x="0" y="1931670"/>
            <a:ext cx="12192000" cy="299466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000" b="1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2E36F-B92A-434C-B7A0-E94A45B111D8}"/>
              </a:ext>
            </a:extLst>
          </p:cNvPr>
          <p:cNvSpPr txBox="1"/>
          <p:nvPr/>
        </p:nvSpPr>
        <p:spPr>
          <a:xfrm>
            <a:off x="945164" y="2536451"/>
            <a:ext cx="2713590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TW Cen MT"/>
              </a:rPr>
              <a:t>Pilot Program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Focused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On-site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Monthly Assessment</a:t>
            </a:r>
            <a:endParaRPr lang="en-US" sz="2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BDF03-4F30-4239-893A-1F069902815F}"/>
              </a:ext>
            </a:extLst>
          </p:cNvPr>
          <p:cNvSpPr txBox="1"/>
          <p:nvPr/>
        </p:nvSpPr>
        <p:spPr>
          <a:xfrm>
            <a:off x="4603897" y="2536451"/>
            <a:ext cx="2984206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TW Cen MT"/>
              </a:rPr>
              <a:t>Full Deployment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Expanded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On-Site Support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Real-time Monitoring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</a:rPr>
              <a:t>Periodical Assessment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48546-AF35-4799-A2EF-9B9FA6B57813}"/>
              </a:ext>
            </a:extLst>
          </p:cNvPr>
          <p:cNvSpPr txBox="1"/>
          <p:nvPr/>
        </p:nvSpPr>
        <p:spPr>
          <a:xfrm>
            <a:off x="8533246" y="2486735"/>
            <a:ext cx="244924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TW Cen MT"/>
              </a:rPr>
              <a:t>Future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>
                <a:latin typeface="TW Cen MT"/>
                <a:cs typeface="Calibri" panose="020F0502020204030204"/>
              </a:rPr>
              <a:t>CRM </a:t>
            </a:r>
            <a:r>
              <a:rPr lang="en-US" sz="2200">
                <a:latin typeface="TW Cen MT"/>
                <a:cs typeface="Calibri" panose="020F0502020204030204"/>
              </a:rPr>
              <a:t>Integration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>
                <a:latin typeface="TW Cen MT"/>
                <a:cs typeface="Calibri" panose="020F0502020204030204"/>
              </a:rPr>
              <a:t>Offering Recommendation</a:t>
            </a:r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5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7 best rooftop bars in Lisbon for a drink with a view">
            <a:extLst>
              <a:ext uri="{FF2B5EF4-FFF2-40B4-BE49-F238E27FC236}">
                <a16:creationId xmlns:a16="http://schemas.microsoft.com/office/drawing/2014/main" id="{F209467C-145D-4F47-B8F3-209C4708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01F1524-AE21-498F-B6B8-61322863D19E}"/>
              </a:ext>
            </a:extLst>
          </p:cNvPr>
          <p:cNvSpPr txBox="1">
            <a:spLocks/>
          </p:cNvSpPr>
          <p:nvPr/>
        </p:nvSpPr>
        <p:spPr>
          <a:xfrm>
            <a:off x="3303270" y="2736541"/>
            <a:ext cx="5585460" cy="138491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Aldhabi" panose="01000000000000000000" pitchFamily="2" charset="-78"/>
                <a:cs typeface="Aldhabi" panose="01000000000000000000" pitchFamily="2" charset="-7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0133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its de Lisbonne">
            <a:extLst>
              <a:ext uri="{FF2B5EF4-FFF2-40B4-BE49-F238E27FC236}">
                <a16:creationId xmlns:a16="http://schemas.microsoft.com/office/drawing/2014/main" id="{A76F5093-2BFF-4CBB-A0FA-E2EA9ADA1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11B54B-3E9C-4573-B215-559C60DA529B}"/>
              </a:ext>
            </a:extLst>
          </p:cNvPr>
          <p:cNvSpPr/>
          <p:nvPr/>
        </p:nvSpPr>
        <p:spPr>
          <a:xfrm>
            <a:off x="20" y="1837233"/>
            <a:ext cx="12191980" cy="34954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6C9F5-53E1-43C7-B23F-2886A864CC83}"/>
              </a:ext>
            </a:extLst>
          </p:cNvPr>
          <p:cNvSpPr/>
          <p:nvPr/>
        </p:nvSpPr>
        <p:spPr>
          <a:xfrm>
            <a:off x="6752934" y="2885490"/>
            <a:ext cx="358833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D7D31"/>
                </a:solidFill>
                <a:latin typeface="Tw Cen MT" panose="020B0602020104020603" pitchFamily="34" charset="0"/>
              </a:rPr>
              <a:t>Reduction of cancellation rate to 20%</a:t>
            </a:r>
          </a:p>
          <a:p>
            <a:pPr algn="ctr"/>
            <a:endParaRPr lang="en-US" sz="700">
              <a:latin typeface="Tw Cen MT" panose="020B0602020104020603" pitchFamily="34" charset="0"/>
            </a:endParaRPr>
          </a:p>
          <a:p>
            <a:pPr algn="ctr"/>
            <a:r>
              <a:rPr lang="en-US">
                <a:latin typeface="Tw Cen MT" panose="020B0602020104020603" pitchFamily="34" charset="0"/>
              </a:rPr>
              <a:t>Characteristics &amp; Cancellation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EC7254-7C30-4C65-AB4D-C8A25448FAB8}"/>
              </a:ext>
            </a:extLst>
          </p:cNvPr>
          <p:cNvSpPr/>
          <p:nvPr/>
        </p:nvSpPr>
        <p:spPr>
          <a:xfrm>
            <a:off x="2175092" y="2800970"/>
            <a:ext cx="30895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D7D31"/>
                </a:solidFill>
                <a:latin typeface="Tw Cen MT" panose="020B0602020104020603" pitchFamily="34" charset="0"/>
              </a:rPr>
              <a:t>Cancellation &amp; Overbooking Balance</a:t>
            </a:r>
          </a:p>
          <a:p>
            <a:pPr algn="ctr"/>
            <a:endParaRPr lang="en-US">
              <a:latin typeface="Tw Cen MT" panose="020B0602020104020603" pitchFamily="34" charset="0"/>
            </a:endParaRPr>
          </a:p>
          <a:p>
            <a:pPr algn="ctr"/>
            <a:r>
              <a:rPr lang="en-US">
                <a:latin typeface="Tw Cen MT" panose="020B0602020104020603" pitchFamily="34" charset="0"/>
              </a:rPr>
              <a:t>Cancellation Forecast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BE11B-56AB-46F4-B6AB-FD82866C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340" y="1676689"/>
            <a:ext cx="5119255" cy="1325563"/>
          </a:xfrm>
        </p:spPr>
        <p:txBody>
          <a:bodyPr/>
          <a:lstStyle/>
          <a:p>
            <a:pPr algn="ctr"/>
            <a:r>
              <a:rPr lang="en-US">
                <a:latin typeface="Tw Cen MT" panose="020B0602020104020603" pitchFamily="34" charset="0"/>
              </a:rPr>
              <a:t>Business Objectives</a:t>
            </a:r>
          </a:p>
        </p:txBody>
      </p:sp>
    </p:spTree>
    <p:extLst>
      <p:ext uri="{BB962C8B-B14F-4D97-AF65-F5344CB8AC3E}">
        <p14:creationId xmlns:p14="http://schemas.microsoft.com/office/powerpoint/2010/main" val="275299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its de Lisbonne">
            <a:extLst>
              <a:ext uri="{FF2B5EF4-FFF2-40B4-BE49-F238E27FC236}">
                <a16:creationId xmlns:a16="http://schemas.microsoft.com/office/drawing/2014/main" id="{A76F5093-2BFF-4CBB-A0FA-E2EA9ADA1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11B54B-3E9C-4573-B215-559C60DA529B}"/>
              </a:ext>
            </a:extLst>
          </p:cNvPr>
          <p:cNvSpPr/>
          <p:nvPr/>
        </p:nvSpPr>
        <p:spPr>
          <a:xfrm>
            <a:off x="20" y="1325561"/>
            <a:ext cx="12191980" cy="555597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What is Predictive Analytics? Definition and FAQs | OmniSci">
            <a:extLst>
              <a:ext uri="{FF2B5EF4-FFF2-40B4-BE49-F238E27FC236}">
                <a16:creationId xmlns:a16="http://schemas.microsoft.com/office/drawing/2014/main" id="{FDC744E2-9F2E-4787-947E-C384F765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5284" y="1542755"/>
            <a:ext cx="6501431" cy="502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51F08E-0DA0-462E-8B1B-8A167AC62251}"/>
              </a:ext>
            </a:extLst>
          </p:cNvPr>
          <p:cNvGrpSpPr/>
          <p:nvPr/>
        </p:nvGrpSpPr>
        <p:grpSpPr>
          <a:xfrm>
            <a:off x="0" y="-2"/>
            <a:ext cx="8910917" cy="1325563"/>
            <a:chOff x="0" y="0"/>
            <a:chExt cx="6423497" cy="1230870"/>
          </a:xfrm>
          <a:solidFill>
            <a:schemeClr val="bg1">
              <a:alpha val="93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0F5AB8-EA9A-4654-8D20-A431E39F851D}"/>
                </a:ext>
              </a:extLst>
            </p:cNvPr>
            <p:cNvSpPr/>
            <p:nvPr/>
          </p:nvSpPr>
          <p:spPr>
            <a:xfrm>
              <a:off x="0" y="0"/>
              <a:ext cx="5487053" cy="12308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339D6933-D199-45B4-85AD-51ECCBC9B01F}"/>
                </a:ext>
              </a:extLst>
            </p:cNvPr>
            <p:cNvSpPr/>
            <p:nvPr/>
          </p:nvSpPr>
          <p:spPr>
            <a:xfrm>
              <a:off x="5487068" y="7495"/>
              <a:ext cx="936429" cy="12233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E30DE73-BC0B-4474-A0A9-BDB8C49E2DB7}"/>
              </a:ext>
            </a:extLst>
          </p:cNvPr>
          <p:cNvSpPr txBox="1">
            <a:spLocks/>
          </p:cNvSpPr>
          <p:nvPr/>
        </p:nvSpPr>
        <p:spPr>
          <a:xfrm>
            <a:off x="236220" y="7494"/>
            <a:ext cx="111175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w Cen MT" panose="020B0602020104020603" pitchFamily="34" charset="0"/>
              </a:rPr>
              <a:t>Predictive Analytics Process</a:t>
            </a:r>
          </a:p>
        </p:txBody>
      </p:sp>
    </p:spTree>
    <p:extLst>
      <p:ext uri="{BB962C8B-B14F-4D97-AF65-F5344CB8AC3E}">
        <p14:creationId xmlns:p14="http://schemas.microsoft.com/office/powerpoint/2010/main" val="40907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its de Lisbonne">
            <a:extLst>
              <a:ext uri="{FF2B5EF4-FFF2-40B4-BE49-F238E27FC236}">
                <a16:creationId xmlns:a16="http://schemas.microsoft.com/office/drawing/2014/main" id="{228F13FA-B3C6-454F-9330-55C8987F4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3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0318E-8DBB-4E3C-9478-065FB348F405}"/>
              </a:ext>
            </a:extLst>
          </p:cNvPr>
          <p:cNvGrpSpPr/>
          <p:nvPr/>
        </p:nvGrpSpPr>
        <p:grpSpPr>
          <a:xfrm>
            <a:off x="0" y="-2"/>
            <a:ext cx="8910917" cy="1325563"/>
            <a:chOff x="0" y="0"/>
            <a:chExt cx="6423497" cy="1230870"/>
          </a:xfrm>
          <a:solidFill>
            <a:schemeClr val="tx1">
              <a:alpha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93C2D5-7A78-4102-B5E8-8D3E7E45A8E6}"/>
                </a:ext>
              </a:extLst>
            </p:cNvPr>
            <p:cNvSpPr/>
            <p:nvPr/>
          </p:nvSpPr>
          <p:spPr>
            <a:xfrm>
              <a:off x="0" y="0"/>
              <a:ext cx="5487053" cy="12308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635FF7E-5C67-404E-BCBC-C7A91F7BF1B9}"/>
                </a:ext>
              </a:extLst>
            </p:cNvPr>
            <p:cNvSpPr/>
            <p:nvPr/>
          </p:nvSpPr>
          <p:spPr>
            <a:xfrm>
              <a:off x="5487068" y="7495"/>
              <a:ext cx="936429" cy="12233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570384-F47A-4817-B792-6D280D5CF1AB}"/>
              </a:ext>
            </a:extLst>
          </p:cNvPr>
          <p:cNvSpPr/>
          <p:nvPr/>
        </p:nvSpPr>
        <p:spPr>
          <a:xfrm>
            <a:off x="0" y="1325561"/>
            <a:ext cx="12191980" cy="553243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3C56A-62FA-4A73-BEFB-9B950E5F8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9" y="2058553"/>
            <a:ext cx="7700663" cy="4073950"/>
          </a:xfrm>
          <a:prstGeom prst="rect">
            <a:avLst/>
          </a:prstGeom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9A24C225-186F-4DE9-A9B9-B74F5B17A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21856"/>
              </p:ext>
            </p:extLst>
          </p:nvPr>
        </p:nvGraphicFramePr>
        <p:xfrm>
          <a:off x="8399235" y="2741197"/>
          <a:ext cx="3020964" cy="260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67A780-0A63-47F4-9BD8-1BC25F8E80BC}"/>
              </a:ext>
            </a:extLst>
          </p:cNvPr>
          <p:cNvSpPr txBox="1"/>
          <p:nvPr/>
        </p:nvSpPr>
        <p:spPr>
          <a:xfrm>
            <a:off x="8471789" y="2187198"/>
            <a:ext cx="302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D7D31"/>
                </a:solidFill>
                <a:latin typeface="Tw Cen MT" panose="020B0602020104020603" pitchFamily="34" charset="0"/>
              </a:rPr>
              <a:t>Cancelled</a:t>
            </a:r>
            <a:r>
              <a:rPr lang="en-US">
                <a:latin typeface="Tw Cen MT" panose="020B0602020104020603" pitchFamily="34" charset="0"/>
              </a:rPr>
              <a:t> 	</a:t>
            </a:r>
            <a:r>
              <a:rPr lang="en-US">
                <a:solidFill>
                  <a:srgbClr val="0070C0"/>
                </a:solidFill>
                <a:latin typeface="Tw Cen MT" panose="020B0602020104020603" pitchFamily="34" charset="0"/>
              </a:rPr>
              <a:t>Not Cancelled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85DEE9-3BEB-4EF9-910A-BB9944A4B0C9}"/>
              </a:ext>
            </a:extLst>
          </p:cNvPr>
          <p:cNvSpPr txBox="1">
            <a:spLocks/>
          </p:cNvSpPr>
          <p:nvPr/>
        </p:nvSpPr>
        <p:spPr>
          <a:xfrm>
            <a:off x="236220" y="7494"/>
            <a:ext cx="111175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Descriptive Analysis</a:t>
            </a:r>
          </a:p>
        </p:txBody>
      </p:sp>
    </p:spTree>
    <p:extLst>
      <p:ext uri="{BB962C8B-B14F-4D97-AF65-F5344CB8AC3E}">
        <p14:creationId xmlns:p14="http://schemas.microsoft.com/office/powerpoint/2010/main" val="178577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its de Lisbonne">
            <a:extLst>
              <a:ext uri="{FF2B5EF4-FFF2-40B4-BE49-F238E27FC236}">
                <a16:creationId xmlns:a16="http://schemas.microsoft.com/office/drawing/2014/main" id="{228F13FA-B3C6-454F-9330-55C8987F4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3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258673-7C2E-48E3-B9F1-6AB5E8E6864F}"/>
              </a:ext>
            </a:extLst>
          </p:cNvPr>
          <p:cNvGrpSpPr/>
          <p:nvPr/>
        </p:nvGrpSpPr>
        <p:grpSpPr>
          <a:xfrm>
            <a:off x="0" y="-2"/>
            <a:ext cx="8910918" cy="1325563"/>
            <a:chOff x="0" y="0"/>
            <a:chExt cx="6423497" cy="1230870"/>
          </a:xfrm>
          <a:solidFill>
            <a:schemeClr val="tx1">
              <a:alpha val="9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4517E3-BA8A-495E-B012-AD482FC20391}"/>
                </a:ext>
              </a:extLst>
            </p:cNvPr>
            <p:cNvSpPr/>
            <p:nvPr/>
          </p:nvSpPr>
          <p:spPr>
            <a:xfrm>
              <a:off x="0" y="0"/>
              <a:ext cx="5487053" cy="12308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E120FF3B-01CE-4DD6-BC49-5DE55BFC6E14}"/>
                </a:ext>
              </a:extLst>
            </p:cNvPr>
            <p:cNvSpPr/>
            <p:nvPr/>
          </p:nvSpPr>
          <p:spPr>
            <a:xfrm>
              <a:off x="5487068" y="7495"/>
              <a:ext cx="936429" cy="12233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B6BD59D-AC74-4BE9-AA36-E5E1B300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7494"/>
            <a:ext cx="1111756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Diagnostic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570384-F47A-4817-B792-6D280D5CF1AB}"/>
              </a:ext>
            </a:extLst>
          </p:cNvPr>
          <p:cNvSpPr/>
          <p:nvPr/>
        </p:nvSpPr>
        <p:spPr>
          <a:xfrm>
            <a:off x="0" y="1325561"/>
            <a:ext cx="12193910" cy="553886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5A0DD23-2958-4765-A163-3A0A5245F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256002"/>
              </p:ext>
            </p:extLst>
          </p:nvPr>
        </p:nvGraphicFramePr>
        <p:xfrm>
          <a:off x="5758682" y="1930805"/>
          <a:ext cx="6433298" cy="4667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01F9F86-716E-4578-A802-0D6610DB8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21596"/>
              </p:ext>
            </p:extLst>
          </p:nvPr>
        </p:nvGraphicFramePr>
        <p:xfrm>
          <a:off x="685954" y="1923309"/>
          <a:ext cx="5109050" cy="423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58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F1A8-793E-427F-B095-9181A86B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585" y="190850"/>
            <a:ext cx="7024837" cy="1451520"/>
          </a:xfrm>
        </p:spPr>
        <p:txBody>
          <a:bodyPr>
            <a:normAutofit/>
          </a:bodyPr>
          <a:lstStyle/>
          <a:p>
            <a:r>
              <a:rPr lang="en-US" sz="5400">
                <a:latin typeface="Tw Cen MT"/>
              </a:rPr>
              <a:t>Additional Features</a:t>
            </a:r>
            <a:endParaRPr lang="en-US" sz="5400" dirty="0">
              <a:latin typeface="Tw Cen MT" panose="020B0602020104020603" pitchFamily="34" charset="0"/>
            </a:endParaRPr>
          </a:p>
        </p:txBody>
      </p:sp>
      <p:pic>
        <p:nvPicPr>
          <p:cNvPr id="4" name="Picture 2" descr="Busy Hotel Lobby Party">
            <a:extLst>
              <a:ext uri="{FF2B5EF4-FFF2-40B4-BE49-F238E27FC236}">
                <a16:creationId xmlns:a16="http://schemas.microsoft.com/office/drawing/2014/main" id="{22B94596-4E2B-49F5-AD3A-CD8F86863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63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usy Hotel Lobby Party">
            <a:extLst>
              <a:ext uri="{FF2B5EF4-FFF2-40B4-BE49-F238E27FC236}">
                <a16:creationId xmlns:a16="http://schemas.microsoft.com/office/drawing/2014/main" id="{B61559CA-AD30-4FE9-9D9C-71AA860A2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8" t="48222" r="14580" b="7931"/>
          <a:stretch/>
        </p:blipFill>
        <p:spPr bwMode="auto">
          <a:xfrm>
            <a:off x="464565" y="3307080"/>
            <a:ext cx="3741420" cy="30070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F4493-1CE4-4501-9D91-1B897E9AE68F}"/>
              </a:ext>
            </a:extLst>
          </p:cNvPr>
          <p:cNvSpPr/>
          <p:nvPr/>
        </p:nvSpPr>
        <p:spPr>
          <a:xfrm>
            <a:off x="464820" y="3307080"/>
            <a:ext cx="3741420" cy="30070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09C98-39DA-441A-A9B1-8171B20669D9}"/>
              </a:ext>
            </a:extLst>
          </p:cNvPr>
          <p:cNvSpPr/>
          <p:nvPr/>
        </p:nvSpPr>
        <p:spPr>
          <a:xfrm>
            <a:off x="4839855" y="1642370"/>
            <a:ext cx="6604000" cy="406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u="sng">
                <a:latin typeface="Tw Cen MT" panose="020B0602020104020603" pitchFamily="34" charset="0"/>
                <a:cs typeface="Calibri"/>
              </a:rPr>
              <a:t>Cancellation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u="sng">
                <a:latin typeface="Tw Cen MT" panose="020B0602020104020603" pitchFamily="34" charset="0"/>
                <a:cs typeface="Calibri"/>
              </a:rPr>
              <a:t>Special request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w Cen MT" panose="020B0602020104020603" pitchFamily="34" charset="0"/>
                <a:cs typeface="Calibri"/>
              </a:rPr>
              <a:t>Wants parking spot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w Cen MT" panose="020B0602020104020603" pitchFamily="34" charset="0"/>
                <a:cs typeface="Calibri"/>
              </a:rPr>
              <a:t>If a person made a booking change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u="sng">
                <a:latin typeface="Tw Cen MT" panose="020B0602020104020603" pitchFamily="34" charset="0"/>
                <a:cs typeface="Calibri"/>
              </a:rPr>
              <a:t>Waited in waiting list more than a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w Cen MT" panose="020B0602020104020603" pitchFamily="34" charset="0"/>
                <a:cs typeface="Calibri"/>
              </a:rPr>
              <a:t>Assigned room is different than reserved room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w Cen MT" panose="020B0602020104020603" pitchFamily="34" charset="0"/>
                <a:cs typeface="Calibri"/>
              </a:rPr>
              <a:t>Travels with family or not</a:t>
            </a:r>
          </a:p>
        </p:txBody>
      </p:sp>
    </p:spTree>
    <p:extLst>
      <p:ext uri="{BB962C8B-B14F-4D97-AF65-F5344CB8AC3E}">
        <p14:creationId xmlns:p14="http://schemas.microsoft.com/office/powerpoint/2010/main" val="80261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usy Hotel Lobby Party">
            <a:extLst>
              <a:ext uri="{FF2B5EF4-FFF2-40B4-BE49-F238E27FC236}">
                <a16:creationId xmlns:a16="http://schemas.microsoft.com/office/drawing/2014/main" id="{5C393EE3-D42B-43D6-AC04-5A7668028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63"/>
          <a:stretch/>
        </p:blipFill>
        <p:spPr bwMode="auto">
          <a:xfrm>
            <a:off x="20" y="-6118"/>
            <a:ext cx="12191980" cy="68641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D5A-C6D5-4ED0-B3C8-5AE77353E057}"/>
              </a:ext>
            </a:extLst>
          </p:cNvPr>
          <p:cNvSpPr/>
          <p:nvPr/>
        </p:nvSpPr>
        <p:spPr>
          <a:xfrm>
            <a:off x="0" y="1325561"/>
            <a:ext cx="12193910" cy="553886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45128EC-5A6B-40E5-B0D9-D4F7E5E13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3006" b="6259"/>
          <a:stretch/>
        </p:blipFill>
        <p:spPr>
          <a:xfrm>
            <a:off x="565880" y="2350063"/>
            <a:ext cx="3619431" cy="2739234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E309372-4094-43DE-A59F-6B115FE98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39" t="528" r="124" b="5415"/>
          <a:stretch/>
        </p:blipFill>
        <p:spPr>
          <a:xfrm>
            <a:off x="4277486" y="2350063"/>
            <a:ext cx="3618556" cy="2739235"/>
          </a:xfrm>
          <a:prstGeom prst="rect">
            <a:avLst/>
          </a:prstGeom>
        </p:spPr>
      </p:pic>
      <p:pic>
        <p:nvPicPr>
          <p:cNvPr id="3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3E30568F-9BDB-4499-9446-563F0FD567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248"/>
          <a:stretch/>
        </p:blipFill>
        <p:spPr>
          <a:xfrm>
            <a:off x="7914514" y="2350063"/>
            <a:ext cx="3899104" cy="2739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B538B-3BE1-4BBB-BEC5-82178406BBDF}"/>
              </a:ext>
            </a:extLst>
          </p:cNvPr>
          <p:cNvSpPr txBox="1"/>
          <p:nvPr/>
        </p:nvSpPr>
        <p:spPr>
          <a:xfrm>
            <a:off x="1509935" y="517246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Booking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7945C-D71D-407D-B4B7-EAFE050849ED}"/>
              </a:ext>
            </a:extLst>
          </p:cNvPr>
          <p:cNvSpPr txBox="1"/>
          <p:nvPr/>
        </p:nvSpPr>
        <p:spPr>
          <a:xfrm>
            <a:off x="5795004" y="5181682"/>
            <a:ext cx="8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Waited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AECF1-D48D-436E-AB8E-888C7B7301B9}"/>
              </a:ext>
            </a:extLst>
          </p:cNvPr>
          <p:cNvSpPr txBox="1"/>
          <p:nvPr/>
        </p:nvSpPr>
        <p:spPr>
          <a:xfrm>
            <a:off x="9387658" y="5163291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Special Request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062EB4-773F-4904-9375-4EEBF0001F51}"/>
              </a:ext>
            </a:extLst>
          </p:cNvPr>
          <p:cNvGrpSpPr/>
          <p:nvPr/>
        </p:nvGrpSpPr>
        <p:grpSpPr>
          <a:xfrm>
            <a:off x="0" y="-12548"/>
            <a:ext cx="8910917" cy="1338109"/>
            <a:chOff x="0" y="0"/>
            <a:chExt cx="6423497" cy="1230870"/>
          </a:xfrm>
          <a:solidFill>
            <a:schemeClr val="bg1">
              <a:alpha val="93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653A2-4A0E-4D6E-B75E-08AAC699372F}"/>
                </a:ext>
              </a:extLst>
            </p:cNvPr>
            <p:cNvSpPr/>
            <p:nvPr/>
          </p:nvSpPr>
          <p:spPr>
            <a:xfrm>
              <a:off x="0" y="0"/>
              <a:ext cx="5487053" cy="12308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D5291EE3-93DA-40C5-89B3-05AB0BBF3720}"/>
                </a:ext>
              </a:extLst>
            </p:cNvPr>
            <p:cNvSpPr/>
            <p:nvPr/>
          </p:nvSpPr>
          <p:spPr>
            <a:xfrm>
              <a:off x="5487068" y="7495"/>
              <a:ext cx="936429" cy="12233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C0065E0-1F87-4223-AC1F-D4133F51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7494"/>
            <a:ext cx="11117569" cy="1325563"/>
          </a:xfrm>
        </p:spPr>
        <p:txBody>
          <a:bodyPr/>
          <a:lstStyle/>
          <a:p>
            <a:r>
              <a:rPr lang="en-US">
                <a:latin typeface="Tw Cen MT" panose="020B0602020104020603" pitchFamily="34" charset="0"/>
              </a:rPr>
              <a:t>Additional Features Highlight</a:t>
            </a:r>
          </a:p>
        </p:txBody>
      </p:sp>
    </p:spTree>
    <p:extLst>
      <p:ext uri="{BB962C8B-B14F-4D97-AF65-F5344CB8AC3E}">
        <p14:creationId xmlns:p14="http://schemas.microsoft.com/office/powerpoint/2010/main" val="141654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7 best rooftop bars in Lisbon for a drink with a view">
            <a:extLst>
              <a:ext uri="{FF2B5EF4-FFF2-40B4-BE49-F238E27FC236}">
                <a16:creationId xmlns:a16="http://schemas.microsoft.com/office/drawing/2014/main" id="{E35F6446-EB34-418D-8368-993A1CED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0" smoothnes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22ED4-C79B-45CD-B533-BD725F59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w Cen MT"/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71134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17 best rooftop bars in Lisbon for a drink with a view">
            <a:extLst>
              <a:ext uri="{FF2B5EF4-FFF2-40B4-BE49-F238E27FC236}">
                <a16:creationId xmlns:a16="http://schemas.microsoft.com/office/drawing/2014/main" id="{97EF9C27-BA0E-4C0A-893C-7B0E92E5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20000" smoothnes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102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BECD43-56C0-4B13-AB3D-95F5FC27E7C7}"/>
              </a:ext>
            </a:extLst>
          </p:cNvPr>
          <p:cNvSpPr txBox="1">
            <a:spLocks/>
          </p:cNvSpPr>
          <p:nvPr/>
        </p:nvSpPr>
        <p:spPr>
          <a:xfrm>
            <a:off x="0" y="1931670"/>
            <a:ext cx="12192000" cy="299466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DD1FF04-A9EB-4EC1-AA57-506E14F34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58" y="2130229"/>
            <a:ext cx="4142281" cy="2597542"/>
          </a:xfrm>
          <a:prstGeom prst="rect">
            <a:avLst/>
          </a:prstGeom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CECB140D-49CE-404C-BA27-8BD233689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465" y="2130229"/>
            <a:ext cx="4292183" cy="259754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F185C7-4BAF-4284-B49E-E9CE0A348100}"/>
              </a:ext>
            </a:extLst>
          </p:cNvPr>
          <p:cNvSpPr/>
          <p:nvPr/>
        </p:nvSpPr>
        <p:spPr>
          <a:xfrm>
            <a:off x="1101583" y="2542174"/>
            <a:ext cx="10031075" cy="6366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0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F59525C83394E9224C031748B3A09" ma:contentTypeVersion="4" ma:contentTypeDescription="Create a new document." ma:contentTypeScope="" ma:versionID="bff58ee30128a5e85e5fcae04529788d">
  <xsd:schema xmlns:xsd="http://www.w3.org/2001/XMLSchema" xmlns:xs="http://www.w3.org/2001/XMLSchema" xmlns:p="http://schemas.microsoft.com/office/2006/metadata/properties" xmlns:ns2="a06e73b3-3fd0-4204-8868-b761c69110cd" targetNamespace="http://schemas.microsoft.com/office/2006/metadata/properties" ma:root="true" ma:fieldsID="d92569e7eb0aea881800d183fc3a4408" ns2:_="">
    <xsd:import namespace="a06e73b3-3fd0-4204-8868-b761c69110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e73b3-3fd0-4204-8868-b761c6911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321962-B47D-459C-B9EA-F8E5210FB1DC}">
  <ds:schemaRefs>
    <ds:schemaRef ds:uri="a06e73b3-3fd0-4204-8868-b761c69110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0AABDB7-5A2C-412B-ADEF-16FAA4B4B4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8EEC0D-BA76-48DD-B28F-3979B8EC0AAC}">
  <ds:schemaRefs>
    <ds:schemaRef ds:uri="a06e73b3-3fd0-4204-8868-b761c69110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153</Words>
  <Application>Microsoft Office PowerPoint</Application>
  <PresentationFormat>Широкоэкранный</PresentationFormat>
  <Paragraphs>66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7" baseType="lpstr">
      <vt:lpstr>Aldhabi</vt:lpstr>
      <vt:lpstr>Arabic Typesetting</vt:lpstr>
      <vt:lpstr>Arial</vt:lpstr>
      <vt:lpstr>Baskerville Old Face</vt:lpstr>
      <vt:lpstr>Brush Script MT</vt:lpstr>
      <vt:lpstr>Calibri</vt:lpstr>
      <vt:lpstr>Calibri Light</vt:lpstr>
      <vt:lpstr>Script MT Bold</vt:lpstr>
      <vt:lpstr>Source Sans Pro Light</vt:lpstr>
      <vt:lpstr>Tw Cen MT</vt:lpstr>
      <vt:lpstr>Tw Cen MT</vt:lpstr>
      <vt:lpstr>Verdana</vt:lpstr>
      <vt:lpstr>Wingdings</vt:lpstr>
      <vt:lpstr>Office Theme</vt:lpstr>
      <vt:lpstr>Booking Data Analytics Hotel Chain C </vt:lpstr>
      <vt:lpstr>Business Objectives</vt:lpstr>
      <vt:lpstr>Презентация PowerPoint</vt:lpstr>
      <vt:lpstr>Презентация PowerPoint</vt:lpstr>
      <vt:lpstr>Diagnostic Analysis</vt:lpstr>
      <vt:lpstr>Additional Features</vt:lpstr>
      <vt:lpstr>Additional Features Highlight</vt:lpstr>
      <vt:lpstr>Predictive Model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Booking Data Analytics Hotel Chain C </dc:title>
  <dc:creator>Doyun Shin</dc:creator>
  <cp:lastModifiedBy>Пользователь Windows</cp:lastModifiedBy>
  <cp:revision>3</cp:revision>
  <dcterms:created xsi:type="dcterms:W3CDTF">2021-03-14T17:46:28Z</dcterms:created>
  <dcterms:modified xsi:type="dcterms:W3CDTF">2021-03-15T21:49:41Z</dcterms:modified>
</cp:coreProperties>
</file>